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75b9229c1847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762189769249d0"/>
  </p:sldMasterIdLst>
  <p:sldIdLst>
    <p:sldId xmlns:r="http://schemas.openxmlformats.org/officeDocument/2006/relationships" id="256" r:id="R3ee8b54a50c64f95"/>
    <p:sldId xmlns:r="http://schemas.openxmlformats.org/officeDocument/2006/relationships" id="257" r:id="R1ab8c9065c624628"/>
    <p:sldId xmlns:r="http://schemas.openxmlformats.org/officeDocument/2006/relationships" id="258" r:id="R39a3e650313e4683"/>
    <p:sldId xmlns:r="http://schemas.openxmlformats.org/officeDocument/2006/relationships" id="259" r:id="R974971cdaf234d1c"/>
    <p:sldId xmlns:r="http://schemas.openxmlformats.org/officeDocument/2006/relationships" id="260" r:id="R70644cdb1ad14dc3"/>
    <p:sldId xmlns:r="http://schemas.openxmlformats.org/officeDocument/2006/relationships" id="261" r:id="Raa1a6a0b96ae4f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62189769249d0" /><Relationship Type="http://schemas.openxmlformats.org/officeDocument/2006/relationships/slide" Target="/ppt/slides/slide1.xml" Id="R3ee8b54a50c64f95" /><Relationship Type="http://schemas.openxmlformats.org/officeDocument/2006/relationships/slide" Target="/ppt/slides/slide2.xml" Id="R1ab8c9065c624628" /><Relationship Type="http://schemas.openxmlformats.org/officeDocument/2006/relationships/slide" Target="/ppt/slides/slide3.xml" Id="R39a3e650313e4683" /><Relationship Type="http://schemas.openxmlformats.org/officeDocument/2006/relationships/slide" Target="/ppt/slides/slide4.xml" Id="R974971cdaf234d1c" /><Relationship Type="http://schemas.openxmlformats.org/officeDocument/2006/relationships/slide" Target="/ppt/slides/slide5.xml" Id="R70644cdb1ad14dc3" /><Relationship Type="http://schemas.openxmlformats.org/officeDocument/2006/relationships/slide" Target="/ppt/slides/slide6.xml" Id="Raa1a6a0b96ae4f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9cb923d144b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e8455e410434d" /><Relationship Type="http://schemas.openxmlformats.org/officeDocument/2006/relationships/theme" Target="/ppt/slideMasters/theme/theme1.xml" Id="Rd9a1b402ece541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9e8455e41043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71c3f572f48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53288f7e644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5a66e899249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4d816f75647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89af43f2e42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c59a61d1146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EINAR PETTERSEN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EINAR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EINAR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EINAR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EINAR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EINAR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Søvigheia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4643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992 138 521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EINAR PETTERSEN AS</a:t>
            </a:r>
          </a:p>
        </p:txBody>
      </p:sp>
    </p:spTree>
  </p:cSld>
  <p:clrMapOvr>
    <a:masterClrMapping xmlns:a="http://schemas.openxmlformats.org/drawingml/2006/main"/>
  </p:clrMapOvr>
</p:sld>
</file>