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bb70ab9ee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b658ff7e394688"/>
  </p:sldMasterIdLst>
  <p:sldIdLst>
    <p:sldId xmlns:r="http://schemas.openxmlformats.org/officeDocument/2006/relationships" id="256" r:id="Rbd38e1b109034d6a"/>
    <p:sldId xmlns:r="http://schemas.openxmlformats.org/officeDocument/2006/relationships" id="257" r:id="R11a33c4bacac4c07"/>
    <p:sldId xmlns:r="http://schemas.openxmlformats.org/officeDocument/2006/relationships" id="258" r:id="Rd20265e9f57c4793"/>
    <p:sldId xmlns:r="http://schemas.openxmlformats.org/officeDocument/2006/relationships" id="259" r:id="Rcb049da021514a0d"/>
    <p:sldId xmlns:r="http://schemas.openxmlformats.org/officeDocument/2006/relationships" id="260" r:id="Rf957e96eef5c457f"/>
    <p:sldId xmlns:r="http://schemas.openxmlformats.org/officeDocument/2006/relationships" id="261" r:id="R27a56b48f55f450c"/>
    <p:sldId xmlns:r="http://schemas.openxmlformats.org/officeDocument/2006/relationships" id="262" r:id="Rd84a8873b0e7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658ff7e394688" /><Relationship Type="http://schemas.openxmlformats.org/officeDocument/2006/relationships/slide" Target="/ppt/slides/slide1.xml" Id="Rbd38e1b109034d6a" /><Relationship Type="http://schemas.openxmlformats.org/officeDocument/2006/relationships/slide" Target="/ppt/slides/slide2.xml" Id="R11a33c4bacac4c07" /><Relationship Type="http://schemas.openxmlformats.org/officeDocument/2006/relationships/slide" Target="/ppt/slides/slide3.xml" Id="Rd20265e9f57c4793" /><Relationship Type="http://schemas.openxmlformats.org/officeDocument/2006/relationships/slide" Target="/ppt/slides/slide4.xml" Id="Rcb049da021514a0d" /><Relationship Type="http://schemas.openxmlformats.org/officeDocument/2006/relationships/slide" Target="/ppt/slides/slide5.xml" Id="Rf957e96eef5c457f" /><Relationship Type="http://schemas.openxmlformats.org/officeDocument/2006/relationships/slide" Target="/ppt/slides/slide6.xml" Id="R27a56b48f55f450c" /><Relationship Type="http://schemas.openxmlformats.org/officeDocument/2006/relationships/slide" Target="/ppt/slides/slide7.xml" Id="Rd84a8873b0e7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a99b0eab6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1c7604f14253" /><Relationship Type="http://schemas.openxmlformats.org/officeDocument/2006/relationships/theme" Target="/ppt/slideMasters/theme/theme1.xml" Id="R7328734accc4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d1c7604f142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1c101c8a3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64b685d19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f2008c36644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f42885768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a4854d775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643783f6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c41448d24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EINAR PETTERSEN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EINAR PETTERSEN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4 167 766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1 330 302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1 912 065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Søvigheia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992 138 521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EINAR PETTERSEN AS</a:t>
            </a:r>
          </a:p>
        </p:txBody>
      </p:sp>
    </p:spTree>
  </p:cSld>
  <p:clrMapOvr>
    <a:masterClrMapping xmlns:a="http://schemas.openxmlformats.org/drawingml/2006/main"/>
  </p:clrMapOvr>
</p:sld>
</file>