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9ad93ac49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e6d5dfc284953"/>
  </p:sldMasterIdLst>
  <p:sldIdLst>
    <p:sldId xmlns:r="http://schemas.openxmlformats.org/officeDocument/2006/relationships" id="256" r:id="R747a916449414228"/>
    <p:sldId xmlns:r="http://schemas.openxmlformats.org/officeDocument/2006/relationships" id="257" r:id="R8dc523f7bf044d35"/>
    <p:sldId xmlns:r="http://schemas.openxmlformats.org/officeDocument/2006/relationships" id="258" r:id="R6de6b9d5114245eb"/>
    <p:sldId xmlns:r="http://schemas.openxmlformats.org/officeDocument/2006/relationships" id="259" r:id="R6c1d0e070b274dd6"/>
    <p:sldId xmlns:r="http://schemas.openxmlformats.org/officeDocument/2006/relationships" id="260" r:id="R74ccf4e6c382408d"/>
    <p:sldId xmlns:r="http://schemas.openxmlformats.org/officeDocument/2006/relationships" id="261" r:id="R0bf1a631554e4d85"/>
    <p:sldId xmlns:r="http://schemas.openxmlformats.org/officeDocument/2006/relationships" id="262" r:id="Rca4c72e1b547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e6d5dfc284953" /><Relationship Type="http://schemas.openxmlformats.org/officeDocument/2006/relationships/slide" Target="/ppt/slides/slide1.xml" Id="R747a916449414228" /><Relationship Type="http://schemas.openxmlformats.org/officeDocument/2006/relationships/slide" Target="/ppt/slides/slide2.xml" Id="R8dc523f7bf044d35" /><Relationship Type="http://schemas.openxmlformats.org/officeDocument/2006/relationships/slide" Target="/ppt/slides/slide3.xml" Id="R6de6b9d5114245eb" /><Relationship Type="http://schemas.openxmlformats.org/officeDocument/2006/relationships/slide" Target="/ppt/slides/slide4.xml" Id="R6c1d0e070b274dd6" /><Relationship Type="http://schemas.openxmlformats.org/officeDocument/2006/relationships/slide" Target="/ppt/slides/slide5.xml" Id="R74ccf4e6c382408d" /><Relationship Type="http://schemas.openxmlformats.org/officeDocument/2006/relationships/slide" Target="/ppt/slides/slide6.xml" Id="R0bf1a631554e4d85" /><Relationship Type="http://schemas.openxmlformats.org/officeDocument/2006/relationships/slide" Target="/ppt/slides/slide7.xml" Id="Rca4c72e1b547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f15861e67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fd964c583488a" /><Relationship Type="http://schemas.openxmlformats.org/officeDocument/2006/relationships/theme" Target="/ppt/slideMasters/theme/theme1.xml" Id="Rd36064f3d35a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fd964c583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310915bc849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68059ee0a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40afa02b5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23f0eab8e4d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53db986b8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626569705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2285a99df42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BORGEDAL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BORGEDAL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BORGEDAL BYGGSERVICE AS ble etablert [år] og holder til i Fåvang.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BORGEDAL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BORGEDAL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BORGEDAL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8 391 441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776 480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6 338 708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8 476 780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BORGEDAL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BORGEDAL TERJE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BORGEDAL TINE WIGENSTAD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BORGEDAL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Brekkomsvegen 851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2634 Fåvang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kjarn-b@online.no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992 151 137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BORGEDAL BYGGSERVICE AS</a:t>
            </a:r>
          </a:p>
        </p:txBody>
      </p:sp>
    </p:spTree>
  </p:cSld>
  <p:clrMapOvr>
    <a:masterClrMapping xmlns:a="http://schemas.openxmlformats.org/drawingml/2006/main"/>
  </p:clrMapOvr>
</p:sld>
</file>