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931a62167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9f8c392f34d98"/>
  </p:sldMasterIdLst>
  <p:sldIdLst>
    <p:sldId xmlns:r="http://schemas.openxmlformats.org/officeDocument/2006/relationships" id="256" r:id="Rc7cc146437014040"/>
    <p:sldId xmlns:r="http://schemas.openxmlformats.org/officeDocument/2006/relationships" id="257" r:id="Rfcccfb05def246e5"/>
    <p:sldId xmlns:r="http://schemas.openxmlformats.org/officeDocument/2006/relationships" id="258" r:id="Rb9cdefed9de14077"/>
    <p:sldId xmlns:r="http://schemas.openxmlformats.org/officeDocument/2006/relationships" id="259" r:id="Ra06d753405184df7"/>
    <p:sldId xmlns:r="http://schemas.openxmlformats.org/officeDocument/2006/relationships" id="260" r:id="R66a6c9c82e1f4ed3"/>
    <p:sldId xmlns:r="http://schemas.openxmlformats.org/officeDocument/2006/relationships" id="261" r:id="R6bff80637c9e4c81"/>
    <p:sldId xmlns:r="http://schemas.openxmlformats.org/officeDocument/2006/relationships" id="262" r:id="Ra7c3c56510d849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9f8c392f34d98" /><Relationship Type="http://schemas.openxmlformats.org/officeDocument/2006/relationships/slide" Target="/ppt/slides/slide1.xml" Id="Rc7cc146437014040" /><Relationship Type="http://schemas.openxmlformats.org/officeDocument/2006/relationships/slide" Target="/ppt/slides/slide2.xml" Id="Rfcccfb05def246e5" /><Relationship Type="http://schemas.openxmlformats.org/officeDocument/2006/relationships/slide" Target="/ppt/slides/slide3.xml" Id="Rb9cdefed9de14077" /><Relationship Type="http://schemas.openxmlformats.org/officeDocument/2006/relationships/slide" Target="/ppt/slides/slide4.xml" Id="Ra06d753405184df7" /><Relationship Type="http://schemas.openxmlformats.org/officeDocument/2006/relationships/slide" Target="/ppt/slides/slide5.xml" Id="R66a6c9c82e1f4ed3" /><Relationship Type="http://schemas.openxmlformats.org/officeDocument/2006/relationships/slide" Target="/ppt/slides/slide6.xml" Id="R6bff80637c9e4c81" /><Relationship Type="http://schemas.openxmlformats.org/officeDocument/2006/relationships/slide" Target="/ppt/slides/slide7.xml" Id="Ra7c3c56510d849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18ccaa4f7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b5d85457a4044" /><Relationship Type="http://schemas.openxmlformats.org/officeDocument/2006/relationships/theme" Target="/ppt/slideMasters/theme/theme1.xml" Id="Red7cb92aed41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b5d85457a40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42817c3e46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79267abbe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14674255b40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385478ee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5e3ebe03e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5524d0d0a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3dfc3ac94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ØDEGAARD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ØDEGAARD ANLEGG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20 044 190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8 468 114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ØDEGAARD TOR IVAR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ORMØY FREDRIK BÆRØY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ØDEGAARD ROBIN ANDRE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Hummelhaugen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02 51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silje.vaagan@online.no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992 170 905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ØDEGAARD ANLEGG AS</a:t>
            </a:r>
          </a:p>
        </p:txBody>
      </p:sp>
    </p:spTree>
  </p:cSld>
  <p:clrMapOvr>
    <a:masterClrMapping xmlns:a="http://schemas.openxmlformats.org/drawingml/2006/main"/>
  </p:clrMapOvr>
</p:sld>
</file>