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837ac399b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1663b8c7a49ba"/>
  </p:sldMasterIdLst>
  <p:sldIdLst>
    <p:sldId xmlns:r="http://schemas.openxmlformats.org/officeDocument/2006/relationships" id="256" r:id="R72fd741f4fb74328"/>
    <p:sldId xmlns:r="http://schemas.openxmlformats.org/officeDocument/2006/relationships" id="257" r:id="Rdeb7f732f5624b27"/>
    <p:sldId xmlns:r="http://schemas.openxmlformats.org/officeDocument/2006/relationships" id="258" r:id="R312d58a0779d49bc"/>
    <p:sldId xmlns:r="http://schemas.openxmlformats.org/officeDocument/2006/relationships" id="259" r:id="R23e09e7cfd51450a"/>
    <p:sldId xmlns:r="http://schemas.openxmlformats.org/officeDocument/2006/relationships" id="260" r:id="Rf0cd3abb25f84f2d"/>
    <p:sldId xmlns:r="http://schemas.openxmlformats.org/officeDocument/2006/relationships" id="261" r:id="Reb876ecc8e1742c5"/>
    <p:sldId xmlns:r="http://schemas.openxmlformats.org/officeDocument/2006/relationships" id="262" r:id="Rbde1fefbae0b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1663b8c7a49ba" /><Relationship Type="http://schemas.openxmlformats.org/officeDocument/2006/relationships/slide" Target="/ppt/slides/slide1.xml" Id="R72fd741f4fb74328" /><Relationship Type="http://schemas.openxmlformats.org/officeDocument/2006/relationships/slide" Target="/ppt/slides/slide2.xml" Id="Rdeb7f732f5624b27" /><Relationship Type="http://schemas.openxmlformats.org/officeDocument/2006/relationships/slide" Target="/ppt/slides/slide3.xml" Id="R312d58a0779d49bc" /><Relationship Type="http://schemas.openxmlformats.org/officeDocument/2006/relationships/slide" Target="/ppt/slides/slide4.xml" Id="R23e09e7cfd51450a" /><Relationship Type="http://schemas.openxmlformats.org/officeDocument/2006/relationships/slide" Target="/ppt/slides/slide5.xml" Id="Rf0cd3abb25f84f2d" /><Relationship Type="http://schemas.openxmlformats.org/officeDocument/2006/relationships/slide" Target="/ppt/slides/slide6.xml" Id="Reb876ecc8e1742c5" /><Relationship Type="http://schemas.openxmlformats.org/officeDocument/2006/relationships/slide" Target="/ppt/slides/slide7.xml" Id="Rbde1fefbae0b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38321622246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0e26f4ca43bb" /><Relationship Type="http://schemas.openxmlformats.org/officeDocument/2006/relationships/theme" Target="/ppt/slideMasters/theme/theme1.xml" Id="R27f9af2480a34c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00e26f4ca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bd9e51c52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2f78a6b1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a9d69d09340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9183ec6af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fa3392d8f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e77074cb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6c37d4a8846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E PETTERSON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E PETTERSON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55 625 456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55 656 331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ERIK PETTERSON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Wilhelmsens alle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992 191 414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E PETTERSON HOLDING AS</a:t>
            </a:r>
          </a:p>
        </p:txBody>
      </p:sp>
    </p:spTree>
  </p:cSld>
  <p:clrMapOvr>
    <a:masterClrMapping xmlns:a="http://schemas.openxmlformats.org/drawingml/2006/main"/>
  </p:clrMapOvr>
</p:sld>
</file>