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cbead0c61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39e26ea274dd5"/>
  </p:sldMasterIdLst>
  <p:sldIdLst>
    <p:sldId xmlns:r="http://schemas.openxmlformats.org/officeDocument/2006/relationships" id="256" r:id="R085b9f912f064ca3"/>
    <p:sldId xmlns:r="http://schemas.openxmlformats.org/officeDocument/2006/relationships" id="257" r:id="R7cdce1d3e84d4352"/>
    <p:sldId xmlns:r="http://schemas.openxmlformats.org/officeDocument/2006/relationships" id="258" r:id="Recd7ce1110b24f1b"/>
    <p:sldId xmlns:r="http://schemas.openxmlformats.org/officeDocument/2006/relationships" id="259" r:id="Refbd8753595844c2"/>
    <p:sldId xmlns:r="http://schemas.openxmlformats.org/officeDocument/2006/relationships" id="260" r:id="Rc9022c3cc4c14d7e"/>
    <p:sldId xmlns:r="http://schemas.openxmlformats.org/officeDocument/2006/relationships" id="261" r:id="R0e76f04555f6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39e26ea274dd5" /><Relationship Type="http://schemas.openxmlformats.org/officeDocument/2006/relationships/slide" Target="/ppt/slides/slide1.xml" Id="R085b9f912f064ca3" /><Relationship Type="http://schemas.openxmlformats.org/officeDocument/2006/relationships/slide" Target="/ppt/slides/slide2.xml" Id="R7cdce1d3e84d4352" /><Relationship Type="http://schemas.openxmlformats.org/officeDocument/2006/relationships/slide" Target="/ppt/slides/slide3.xml" Id="Recd7ce1110b24f1b" /><Relationship Type="http://schemas.openxmlformats.org/officeDocument/2006/relationships/slide" Target="/ppt/slides/slide4.xml" Id="Refbd8753595844c2" /><Relationship Type="http://schemas.openxmlformats.org/officeDocument/2006/relationships/slide" Target="/ppt/slides/slide5.xml" Id="Rc9022c3cc4c14d7e" /><Relationship Type="http://schemas.openxmlformats.org/officeDocument/2006/relationships/slide" Target="/ppt/slides/slide6.xml" Id="R0e76f04555f6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270c6a814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fe241ea94166" /><Relationship Type="http://schemas.openxmlformats.org/officeDocument/2006/relationships/theme" Target="/ppt/slideMasters/theme/theme1.xml" Id="Red4587417559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4fe241ea9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1ddc5a756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2b40a512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8f153500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c042e467f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cb8c9904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6dd3fb24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TOM DREYER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 DREYER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 DREYER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 DREYER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 DREYER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 DREYER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Skattørvegen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67 35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post@blikkenslagerdreyer.no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www.blikkenslagerdreyer.no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TOM DREYER AS</a:t>
            </a:r>
          </a:p>
        </p:txBody>
      </p:sp>
    </p:spTree>
  </p:cSld>
  <p:clrMapOvr>
    <a:masterClrMapping xmlns:a="http://schemas.openxmlformats.org/drawingml/2006/main"/>
  </p:clrMapOvr>
</p:sld>
</file>