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45741c00694d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abe6ab6a604583"/>
  </p:sldMasterIdLst>
  <p:sldIdLst>
    <p:sldId xmlns:r="http://schemas.openxmlformats.org/officeDocument/2006/relationships" id="256" r:id="R58f32261d18b409b"/>
    <p:sldId xmlns:r="http://schemas.openxmlformats.org/officeDocument/2006/relationships" id="257" r:id="R37db60f30a7a4aa5"/>
    <p:sldId xmlns:r="http://schemas.openxmlformats.org/officeDocument/2006/relationships" id="258" r:id="R6b1202ff6bdb49ff"/>
    <p:sldId xmlns:r="http://schemas.openxmlformats.org/officeDocument/2006/relationships" id="259" r:id="Re2633c0c8dc44200"/>
    <p:sldId xmlns:r="http://schemas.openxmlformats.org/officeDocument/2006/relationships" id="260" r:id="R38076062e6e845fc"/>
    <p:sldId xmlns:r="http://schemas.openxmlformats.org/officeDocument/2006/relationships" id="261" r:id="Re539abaaa6ab49bb"/>
    <p:sldId xmlns:r="http://schemas.openxmlformats.org/officeDocument/2006/relationships" id="262" r:id="Rf167f21ce59b4e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abe6ab6a604583" /><Relationship Type="http://schemas.openxmlformats.org/officeDocument/2006/relationships/slide" Target="/ppt/slides/slide1.xml" Id="R58f32261d18b409b" /><Relationship Type="http://schemas.openxmlformats.org/officeDocument/2006/relationships/slide" Target="/ppt/slides/slide2.xml" Id="R37db60f30a7a4aa5" /><Relationship Type="http://schemas.openxmlformats.org/officeDocument/2006/relationships/slide" Target="/ppt/slides/slide3.xml" Id="R6b1202ff6bdb49ff" /><Relationship Type="http://schemas.openxmlformats.org/officeDocument/2006/relationships/slide" Target="/ppt/slides/slide4.xml" Id="Re2633c0c8dc44200" /><Relationship Type="http://schemas.openxmlformats.org/officeDocument/2006/relationships/slide" Target="/ppt/slides/slide5.xml" Id="R38076062e6e845fc" /><Relationship Type="http://schemas.openxmlformats.org/officeDocument/2006/relationships/slide" Target="/ppt/slides/slide6.xml" Id="Re539abaaa6ab49bb" /><Relationship Type="http://schemas.openxmlformats.org/officeDocument/2006/relationships/slide" Target="/ppt/slides/slide7.xml" Id="Rf167f21ce59b4e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bbffed72fe4d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cb7f88cba4819" /><Relationship Type="http://schemas.openxmlformats.org/officeDocument/2006/relationships/theme" Target="/ppt/slideMasters/theme/theme1.xml" Id="R3cf70bcbac8c48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9cb7f88cba48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f1a01cc8342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0f2c7349543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63f7c6ab847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2f7a489264b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86758c84e4d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2210b20a44f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61d69a88e43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SØMÅEN TRADISJONSHANDVERK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SØMÅEN TRADISJONSHANDVERK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SØMÅEN TRADISJONSHANDVERK AS ble etablert [år] og holder til i Sømådalen.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SØMÅEN TRADISJONSHANDVERK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SØMÅEN TRADISJONSHANDVERK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SØMÅEN TRADISJONSHANDVERK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5 443 722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208 187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160 744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2 055 370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3 431 629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SØMÅEN TRADISJONSHANDVERK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SØNDMØR KARL OVE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JOTEN SVEIN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JOTEN TROND HÅVARD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SØNDMØR HENNING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SØMÅEN TRADISJONSHANDVERK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Kopparleden 4257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2448 Sømådalen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hsondmor@bbnett.no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992 206 950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SØMÅEN TRADISJONSHANDVERK AS</a:t>
            </a:r>
          </a:p>
        </p:txBody>
      </p:sp>
    </p:spTree>
  </p:cSld>
  <p:clrMapOvr>
    <a:masterClrMapping xmlns:a="http://schemas.openxmlformats.org/drawingml/2006/main"/>
  </p:clrMapOvr>
</p:sld>
</file>