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bcbdbc8b2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2a3f2914a4369"/>
  </p:sldMasterIdLst>
  <p:sldIdLst>
    <p:sldId xmlns:r="http://schemas.openxmlformats.org/officeDocument/2006/relationships" id="256" r:id="R984051897ddd4886"/>
    <p:sldId xmlns:r="http://schemas.openxmlformats.org/officeDocument/2006/relationships" id="257" r:id="Rf9c767494bbe4b9b"/>
    <p:sldId xmlns:r="http://schemas.openxmlformats.org/officeDocument/2006/relationships" id="258" r:id="R6126ce36b6d34dd8"/>
    <p:sldId xmlns:r="http://schemas.openxmlformats.org/officeDocument/2006/relationships" id="259" r:id="R4a563d00749c4cfc"/>
    <p:sldId xmlns:r="http://schemas.openxmlformats.org/officeDocument/2006/relationships" id="260" r:id="Rc20398ba97c0402b"/>
    <p:sldId xmlns:r="http://schemas.openxmlformats.org/officeDocument/2006/relationships" id="261" r:id="R9ef4c519d7144c7d"/>
    <p:sldId xmlns:r="http://schemas.openxmlformats.org/officeDocument/2006/relationships" id="262" r:id="Rd5b85ec134a8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2a3f2914a4369" /><Relationship Type="http://schemas.openxmlformats.org/officeDocument/2006/relationships/slide" Target="/ppt/slides/slide1.xml" Id="R984051897ddd4886" /><Relationship Type="http://schemas.openxmlformats.org/officeDocument/2006/relationships/slide" Target="/ppt/slides/slide2.xml" Id="Rf9c767494bbe4b9b" /><Relationship Type="http://schemas.openxmlformats.org/officeDocument/2006/relationships/slide" Target="/ppt/slides/slide3.xml" Id="R6126ce36b6d34dd8" /><Relationship Type="http://schemas.openxmlformats.org/officeDocument/2006/relationships/slide" Target="/ppt/slides/slide4.xml" Id="R4a563d00749c4cfc" /><Relationship Type="http://schemas.openxmlformats.org/officeDocument/2006/relationships/slide" Target="/ppt/slides/slide5.xml" Id="Rc20398ba97c0402b" /><Relationship Type="http://schemas.openxmlformats.org/officeDocument/2006/relationships/slide" Target="/ppt/slides/slide6.xml" Id="R9ef4c519d7144c7d" /><Relationship Type="http://schemas.openxmlformats.org/officeDocument/2006/relationships/slide" Target="/ppt/slides/slide7.xml" Id="Rd5b85ec134a8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aaeb7c494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992733534e0e" /><Relationship Type="http://schemas.openxmlformats.org/officeDocument/2006/relationships/theme" Target="/ppt/slideMasters/theme/theme1.xml" Id="R8db086c23181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399273353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039486f1c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5e6548976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ec6b40ea2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4ba43010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2b621a1b4b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a5b7e984f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f338f21b2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OLJEFONDET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OLJEFONDET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41 975 250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42 451 999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SAGFOSSEN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Pareto Securities AS, att: Petter Sagfossen, 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992 208 724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OLJEFONDET AS</a:t>
            </a:r>
          </a:p>
        </p:txBody>
      </p:sp>
    </p:spTree>
  </p:cSld>
  <p:clrMapOvr>
    <a:masterClrMapping xmlns:a="http://schemas.openxmlformats.org/drawingml/2006/main"/>
  </p:clrMapOvr>
</p:sld>
</file>