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cfcd10a44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ba8d2d4194c25"/>
  </p:sldMasterIdLst>
  <p:sldIdLst>
    <p:sldId xmlns:r="http://schemas.openxmlformats.org/officeDocument/2006/relationships" id="256" r:id="Rde20b804db7844eb"/>
    <p:sldId xmlns:r="http://schemas.openxmlformats.org/officeDocument/2006/relationships" id="257" r:id="Rafa6c49a459d48c6"/>
    <p:sldId xmlns:r="http://schemas.openxmlformats.org/officeDocument/2006/relationships" id="258" r:id="Re727323fef0d41b1"/>
    <p:sldId xmlns:r="http://schemas.openxmlformats.org/officeDocument/2006/relationships" id="259" r:id="R6771ce974be14a11"/>
    <p:sldId xmlns:r="http://schemas.openxmlformats.org/officeDocument/2006/relationships" id="260" r:id="R3d62d9524615416f"/>
    <p:sldId xmlns:r="http://schemas.openxmlformats.org/officeDocument/2006/relationships" id="261" r:id="Rb18d65f990ba40ca"/>
    <p:sldId xmlns:r="http://schemas.openxmlformats.org/officeDocument/2006/relationships" id="262" r:id="Rda7d30349e04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ba8d2d4194c25" /><Relationship Type="http://schemas.openxmlformats.org/officeDocument/2006/relationships/slide" Target="/ppt/slides/slide1.xml" Id="Rde20b804db7844eb" /><Relationship Type="http://schemas.openxmlformats.org/officeDocument/2006/relationships/slide" Target="/ppt/slides/slide2.xml" Id="Rafa6c49a459d48c6" /><Relationship Type="http://schemas.openxmlformats.org/officeDocument/2006/relationships/slide" Target="/ppt/slides/slide3.xml" Id="Re727323fef0d41b1" /><Relationship Type="http://schemas.openxmlformats.org/officeDocument/2006/relationships/slide" Target="/ppt/slides/slide4.xml" Id="R6771ce974be14a11" /><Relationship Type="http://schemas.openxmlformats.org/officeDocument/2006/relationships/slide" Target="/ppt/slides/slide5.xml" Id="R3d62d9524615416f" /><Relationship Type="http://schemas.openxmlformats.org/officeDocument/2006/relationships/slide" Target="/ppt/slides/slide6.xml" Id="Rb18d65f990ba40ca" /><Relationship Type="http://schemas.openxmlformats.org/officeDocument/2006/relationships/slide" Target="/ppt/slides/slide7.xml" Id="Rda7d30349e04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6893948ed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f832ea1745c7" /><Relationship Type="http://schemas.openxmlformats.org/officeDocument/2006/relationships/theme" Target="/ppt/slideMasters/theme/theme1.xml" Id="R166774406ba5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39f832ea17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e4c50be2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5394b40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f7a8ca0a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706b9c05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50c5dc06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b92f43d3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52d66635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FERDINAND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195 200 189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201 167 315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HERLOFSEN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GLASSER HERLOFSEN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ah@financepeople.no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FERDINAND INVEST AS</a:t>
            </a:r>
          </a:p>
        </p:txBody>
      </p:sp>
    </p:spTree>
  </p:cSld>
  <p:clrMapOvr>
    <a:masterClrMapping xmlns:a="http://schemas.openxmlformats.org/drawingml/2006/main"/>
  </p:clrMapOvr>
</p:sld>
</file>