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2cf24e625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7ed57f4484ec2"/>
  </p:sldMasterIdLst>
  <p:sldIdLst>
    <p:sldId xmlns:r="http://schemas.openxmlformats.org/officeDocument/2006/relationships" id="256" r:id="R54800e2040c1469f"/>
    <p:sldId xmlns:r="http://schemas.openxmlformats.org/officeDocument/2006/relationships" id="257" r:id="R144dbbc177fe4775"/>
    <p:sldId xmlns:r="http://schemas.openxmlformats.org/officeDocument/2006/relationships" id="258" r:id="R8fc55960c2ed4d61"/>
    <p:sldId xmlns:r="http://schemas.openxmlformats.org/officeDocument/2006/relationships" id="259" r:id="Re24091ff3638423a"/>
    <p:sldId xmlns:r="http://schemas.openxmlformats.org/officeDocument/2006/relationships" id="260" r:id="Rf741b15398bb4aa5"/>
    <p:sldId xmlns:r="http://schemas.openxmlformats.org/officeDocument/2006/relationships" id="261" r:id="Rd8eb9cf017c94568"/>
    <p:sldId xmlns:r="http://schemas.openxmlformats.org/officeDocument/2006/relationships" id="262" r:id="Rc2e8b0e32021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7ed57f4484ec2" /><Relationship Type="http://schemas.openxmlformats.org/officeDocument/2006/relationships/slide" Target="/ppt/slides/slide1.xml" Id="R54800e2040c1469f" /><Relationship Type="http://schemas.openxmlformats.org/officeDocument/2006/relationships/slide" Target="/ppt/slides/slide2.xml" Id="R144dbbc177fe4775" /><Relationship Type="http://schemas.openxmlformats.org/officeDocument/2006/relationships/slide" Target="/ppt/slides/slide3.xml" Id="R8fc55960c2ed4d61" /><Relationship Type="http://schemas.openxmlformats.org/officeDocument/2006/relationships/slide" Target="/ppt/slides/slide4.xml" Id="Re24091ff3638423a" /><Relationship Type="http://schemas.openxmlformats.org/officeDocument/2006/relationships/slide" Target="/ppt/slides/slide5.xml" Id="Rf741b15398bb4aa5" /><Relationship Type="http://schemas.openxmlformats.org/officeDocument/2006/relationships/slide" Target="/ppt/slides/slide6.xml" Id="Rd8eb9cf017c94568" /><Relationship Type="http://schemas.openxmlformats.org/officeDocument/2006/relationships/slide" Target="/ppt/slides/slide7.xml" Id="Rc2e8b0e32021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4a4a7829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fbb03b2f400b" /><Relationship Type="http://schemas.openxmlformats.org/officeDocument/2006/relationships/theme" Target="/ppt/slideMasters/theme/theme1.xml" Id="R222668e7d51b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0fbb03b2f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352e7bdb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0073dcc7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3847c14b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90e944fb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1d798218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c69a2f17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95814549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REVISJONSKONTOR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23 481 967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5 285 965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19 174 993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RUNE  –  87,0 %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IREN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rune@mossrevisjon.no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992 227 249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REVISJONSKONTOR AS</a:t>
            </a:r>
          </a:p>
        </p:txBody>
      </p:sp>
    </p:spTree>
  </p:cSld>
  <p:clrMapOvr>
    <a:masterClrMapping xmlns:a="http://schemas.openxmlformats.org/drawingml/2006/main"/>
  </p:clrMapOvr>
</p:sld>
</file>