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7b18dfddf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151d99ddc4275"/>
  </p:sldMasterIdLst>
  <p:sldIdLst>
    <p:sldId xmlns:r="http://schemas.openxmlformats.org/officeDocument/2006/relationships" id="256" r:id="R3de0b49ac48549ab"/>
    <p:sldId xmlns:r="http://schemas.openxmlformats.org/officeDocument/2006/relationships" id="257" r:id="Re73c417b69a34266"/>
    <p:sldId xmlns:r="http://schemas.openxmlformats.org/officeDocument/2006/relationships" id="258" r:id="R3d1dffa0fd93429c"/>
    <p:sldId xmlns:r="http://schemas.openxmlformats.org/officeDocument/2006/relationships" id="259" r:id="R71d6056f9b9f4b0a"/>
    <p:sldId xmlns:r="http://schemas.openxmlformats.org/officeDocument/2006/relationships" id="260" r:id="R79415fcb56e54288"/>
    <p:sldId xmlns:r="http://schemas.openxmlformats.org/officeDocument/2006/relationships" id="261" r:id="Rf67dbfd498634965"/>
    <p:sldId xmlns:r="http://schemas.openxmlformats.org/officeDocument/2006/relationships" id="262" r:id="R6cdaab3e708e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151d99ddc4275" /><Relationship Type="http://schemas.openxmlformats.org/officeDocument/2006/relationships/slide" Target="/ppt/slides/slide1.xml" Id="R3de0b49ac48549ab" /><Relationship Type="http://schemas.openxmlformats.org/officeDocument/2006/relationships/slide" Target="/ppt/slides/slide2.xml" Id="Re73c417b69a34266" /><Relationship Type="http://schemas.openxmlformats.org/officeDocument/2006/relationships/slide" Target="/ppt/slides/slide3.xml" Id="R3d1dffa0fd93429c" /><Relationship Type="http://schemas.openxmlformats.org/officeDocument/2006/relationships/slide" Target="/ppt/slides/slide4.xml" Id="R71d6056f9b9f4b0a" /><Relationship Type="http://schemas.openxmlformats.org/officeDocument/2006/relationships/slide" Target="/ppt/slides/slide5.xml" Id="R79415fcb56e54288" /><Relationship Type="http://schemas.openxmlformats.org/officeDocument/2006/relationships/slide" Target="/ppt/slides/slide6.xml" Id="Rf67dbfd498634965" /><Relationship Type="http://schemas.openxmlformats.org/officeDocument/2006/relationships/slide" Target="/ppt/slides/slide7.xml" Id="R6cdaab3e708e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b5606f5fd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95f56c1d42ed" /><Relationship Type="http://schemas.openxmlformats.org/officeDocument/2006/relationships/theme" Target="/ppt/slideMasters/theme/theme1.xml" Id="Rea29985e17f8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395f56c1d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7abc6ef3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215987251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b25ebf6a0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e97a7aac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d5fbac9bd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e0821316f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3dbb2d8d8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BARTLET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BARTLET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6 602 736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 ARNT SKILLINGSTAD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Duuns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7804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arnt.s.rorvik@statskog.no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BARTLET HOLDING AS</a:t>
            </a:r>
          </a:p>
        </p:txBody>
      </p:sp>
    </p:spTree>
  </p:cSld>
  <p:clrMapOvr>
    <a:masterClrMapping xmlns:a="http://schemas.openxmlformats.org/drawingml/2006/main"/>
  </p:clrMapOvr>
</p:sld>
</file>