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367b4d327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f912d8bb345b4"/>
  </p:sldMasterIdLst>
  <p:sldIdLst>
    <p:sldId xmlns:r="http://schemas.openxmlformats.org/officeDocument/2006/relationships" id="256" r:id="R4b0be902ea304ecb"/>
    <p:sldId xmlns:r="http://schemas.openxmlformats.org/officeDocument/2006/relationships" id="257" r:id="R0e6599ab68d24474"/>
    <p:sldId xmlns:r="http://schemas.openxmlformats.org/officeDocument/2006/relationships" id="258" r:id="R01822bd01e5a4479"/>
    <p:sldId xmlns:r="http://schemas.openxmlformats.org/officeDocument/2006/relationships" id="259" r:id="Rc8d11203b19641d8"/>
    <p:sldId xmlns:r="http://schemas.openxmlformats.org/officeDocument/2006/relationships" id="260" r:id="Rdad3ecddef494c24"/>
    <p:sldId xmlns:r="http://schemas.openxmlformats.org/officeDocument/2006/relationships" id="261" r:id="R0c2ad3532ebd4064"/>
    <p:sldId xmlns:r="http://schemas.openxmlformats.org/officeDocument/2006/relationships" id="262" r:id="R13ef9739a05d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f912d8bb345b4" /><Relationship Type="http://schemas.openxmlformats.org/officeDocument/2006/relationships/slide" Target="/ppt/slides/slide1.xml" Id="R4b0be902ea304ecb" /><Relationship Type="http://schemas.openxmlformats.org/officeDocument/2006/relationships/slide" Target="/ppt/slides/slide2.xml" Id="R0e6599ab68d24474" /><Relationship Type="http://schemas.openxmlformats.org/officeDocument/2006/relationships/slide" Target="/ppt/slides/slide3.xml" Id="R01822bd01e5a4479" /><Relationship Type="http://schemas.openxmlformats.org/officeDocument/2006/relationships/slide" Target="/ppt/slides/slide4.xml" Id="Rc8d11203b19641d8" /><Relationship Type="http://schemas.openxmlformats.org/officeDocument/2006/relationships/slide" Target="/ppt/slides/slide5.xml" Id="Rdad3ecddef494c24" /><Relationship Type="http://schemas.openxmlformats.org/officeDocument/2006/relationships/slide" Target="/ppt/slides/slide6.xml" Id="R0c2ad3532ebd4064" /><Relationship Type="http://schemas.openxmlformats.org/officeDocument/2006/relationships/slide" Target="/ppt/slides/slide7.xml" Id="R13ef9739a05d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7d50b6598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61dce0af4d0b" /><Relationship Type="http://schemas.openxmlformats.org/officeDocument/2006/relationships/theme" Target="/ppt/slideMasters/theme/theme1.xml" Id="R0ee2b8a64578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361dce0af4d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4a52f5a2f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cbe5b325f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7d79fe507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c318fa7a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2df770bd8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ed3d47664c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d3910352d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SKOGENG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17 411 020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20 422 573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FORBERG 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EUGEN FORBERG-SKOGENG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STEIN-ERIK SKOGENG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35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992 229 551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