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ccc286e6e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6a110e2094ee7"/>
  </p:sldMasterIdLst>
  <p:sldIdLst>
    <p:sldId xmlns:r="http://schemas.openxmlformats.org/officeDocument/2006/relationships" id="256" r:id="R2bbdeac48df145d5"/>
    <p:sldId xmlns:r="http://schemas.openxmlformats.org/officeDocument/2006/relationships" id="257" r:id="R689aa7f9478749ea"/>
    <p:sldId xmlns:r="http://schemas.openxmlformats.org/officeDocument/2006/relationships" id="258" r:id="Ra2e40359db984046"/>
    <p:sldId xmlns:r="http://schemas.openxmlformats.org/officeDocument/2006/relationships" id="259" r:id="R642b1d5051f54d09"/>
    <p:sldId xmlns:r="http://schemas.openxmlformats.org/officeDocument/2006/relationships" id="260" r:id="R753a9ad653ee48b1"/>
    <p:sldId xmlns:r="http://schemas.openxmlformats.org/officeDocument/2006/relationships" id="261" r:id="R97fab8aff6f04448"/>
    <p:sldId xmlns:r="http://schemas.openxmlformats.org/officeDocument/2006/relationships" id="262" r:id="R08690c81f8d2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6a110e2094ee7" /><Relationship Type="http://schemas.openxmlformats.org/officeDocument/2006/relationships/slide" Target="/ppt/slides/slide1.xml" Id="R2bbdeac48df145d5" /><Relationship Type="http://schemas.openxmlformats.org/officeDocument/2006/relationships/slide" Target="/ppt/slides/slide2.xml" Id="R689aa7f9478749ea" /><Relationship Type="http://schemas.openxmlformats.org/officeDocument/2006/relationships/slide" Target="/ppt/slides/slide3.xml" Id="Ra2e40359db984046" /><Relationship Type="http://schemas.openxmlformats.org/officeDocument/2006/relationships/slide" Target="/ppt/slides/slide4.xml" Id="R642b1d5051f54d09" /><Relationship Type="http://schemas.openxmlformats.org/officeDocument/2006/relationships/slide" Target="/ppt/slides/slide5.xml" Id="R753a9ad653ee48b1" /><Relationship Type="http://schemas.openxmlformats.org/officeDocument/2006/relationships/slide" Target="/ppt/slides/slide6.xml" Id="R97fab8aff6f04448" /><Relationship Type="http://schemas.openxmlformats.org/officeDocument/2006/relationships/slide" Target="/ppt/slides/slide7.xml" Id="R08690c81f8d2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f6684b0a8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eaf3cb4464fd9" /><Relationship Type="http://schemas.openxmlformats.org/officeDocument/2006/relationships/theme" Target="/ppt/slideMasters/theme/theme1.xml" Id="R388cfcdade9e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eaf3cb446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4f7b435d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727c17dd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9db9a8a5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7b16759c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f25b6bdc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157979b1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fbf8839c149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FREJAN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FRANK FREDRIKSEN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IREN JANSSON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ivar.fredriksen@okoraad.com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992 234 547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