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facd6d597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d83d001404a12"/>
  </p:sldMasterIdLst>
  <p:sldIdLst>
    <p:sldId xmlns:r="http://schemas.openxmlformats.org/officeDocument/2006/relationships" id="256" r:id="R2be4de7559b440aa"/>
    <p:sldId xmlns:r="http://schemas.openxmlformats.org/officeDocument/2006/relationships" id="257" r:id="Rc62aa9a6bec04c76"/>
    <p:sldId xmlns:r="http://schemas.openxmlformats.org/officeDocument/2006/relationships" id="258" r:id="R8e2d499d55ee4a68"/>
    <p:sldId xmlns:r="http://schemas.openxmlformats.org/officeDocument/2006/relationships" id="259" r:id="Rf0a70757755b4184"/>
    <p:sldId xmlns:r="http://schemas.openxmlformats.org/officeDocument/2006/relationships" id="260" r:id="Rbfb31e2134b04748"/>
    <p:sldId xmlns:r="http://schemas.openxmlformats.org/officeDocument/2006/relationships" id="261" r:id="Rf80ac4faf0014565"/>
    <p:sldId xmlns:r="http://schemas.openxmlformats.org/officeDocument/2006/relationships" id="262" r:id="R2fca8e4cf710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d83d001404a12" /><Relationship Type="http://schemas.openxmlformats.org/officeDocument/2006/relationships/slide" Target="/ppt/slides/slide1.xml" Id="R2be4de7559b440aa" /><Relationship Type="http://schemas.openxmlformats.org/officeDocument/2006/relationships/slide" Target="/ppt/slides/slide2.xml" Id="Rc62aa9a6bec04c76" /><Relationship Type="http://schemas.openxmlformats.org/officeDocument/2006/relationships/slide" Target="/ppt/slides/slide3.xml" Id="R8e2d499d55ee4a68" /><Relationship Type="http://schemas.openxmlformats.org/officeDocument/2006/relationships/slide" Target="/ppt/slides/slide4.xml" Id="Rf0a70757755b4184" /><Relationship Type="http://schemas.openxmlformats.org/officeDocument/2006/relationships/slide" Target="/ppt/slides/slide5.xml" Id="Rbfb31e2134b04748" /><Relationship Type="http://schemas.openxmlformats.org/officeDocument/2006/relationships/slide" Target="/ppt/slides/slide6.xml" Id="Rf80ac4faf0014565" /><Relationship Type="http://schemas.openxmlformats.org/officeDocument/2006/relationships/slide" Target="/ppt/slides/slide7.xml" Id="R2fca8e4cf710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c216e382f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5d23336d44e0" /><Relationship Type="http://schemas.openxmlformats.org/officeDocument/2006/relationships/theme" Target="/ppt/slideMasters/theme/theme1.xml" Id="R76bccbe0c624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35d23336d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9cd2522c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adcec5e4f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ffee368b0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b1ff17715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85cfe796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77939841d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f02ba4bb4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BYGGADMINISTRASJON HARALD BJØRNDAL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BYGGADMINISTRASJON HARALD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BYGGADMINISTRASJON HARALD BJØRNDAL AS ble etablert [år] og holder til i Eikelandsosen.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BYGGADMINISTRASJON HARALD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BYGGADMINISTRASJON HARALD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BYGGADMINISTRASJON HARALD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19 351 947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BYGGADMINISTRASJON HARALD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BRUK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MARIE BJØRNDAL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BJØRNDAL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BYGGADMINISTRASJON HARALD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Leiro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5640 Eikelandsosen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58 11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post@byggadmin.no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992 238 755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BYGGADMINISTRASJON HARALD BJØRNDAL AS</a:t>
            </a:r>
          </a:p>
        </p:txBody>
      </p:sp>
    </p:spTree>
  </p:cSld>
  <p:clrMapOvr>
    <a:masterClrMapping xmlns:a="http://schemas.openxmlformats.org/drawingml/2006/main"/>
  </p:clrMapOvr>
</p:sld>
</file>