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def56a7fdf4c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86c4b3e86b415e"/>
  </p:sldMasterIdLst>
  <p:sldIdLst>
    <p:sldId xmlns:r="http://schemas.openxmlformats.org/officeDocument/2006/relationships" id="256" r:id="R056d0a329a81413f"/>
    <p:sldId xmlns:r="http://schemas.openxmlformats.org/officeDocument/2006/relationships" id="257" r:id="R5af7c2a92f774170"/>
    <p:sldId xmlns:r="http://schemas.openxmlformats.org/officeDocument/2006/relationships" id="258" r:id="R95870c0de79942e8"/>
    <p:sldId xmlns:r="http://schemas.openxmlformats.org/officeDocument/2006/relationships" id="259" r:id="Rd840ca73ac024146"/>
    <p:sldId xmlns:r="http://schemas.openxmlformats.org/officeDocument/2006/relationships" id="260" r:id="R010edc62a241422d"/>
    <p:sldId xmlns:r="http://schemas.openxmlformats.org/officeDocument/2006/relationships" id="261" r:id="R6fb80981666c4f73"/>
    <p:sldId xmlns:r="http://schemas.openxmlformats.org/officeDocument/2006/relationships" id="262" r:id="R71230ee869e04f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86c4b3e86b415e" /><Relationship Type="http://schemas.openxmlformats.org/officeDocument/2006/relationships/slide" Target="/ppt/slides/slide1.xml" Id="R056d0a329a81413f" /><Relationship Type="http://schemas.openxmlformats.org/officeDocument/2006/relationships/slide" Target="/ppt/slides/slide2.xml" Id="R5af7c2a92f774170" /><Relationship Type="http://schemas.openxmlformats.org/officeDocument/2006/relationships/slide" Target="/ppt/slides/slide3.xml" Id="R95870c0de79942e8" /><Relationship Type="http://schemas.openxmlformats.org/officeDocument/2006/relationships/slide" Target="/ppt/slides/slide4.xml" Id="Rd840ca73ac024146" /><Relationship Type="http://schemas.openxmlformats.org/officeDocument/2006/relationships/slide" Target="/ppt/slides/slide5.xml" Id="R010edc62a241422d" /><Relationship Type="http://schemas.openxmlformats.org/officeDocument/2006/relationships/slide" Target="/ppt/slides/slide6.xml" Id="R6fb80981666c4f73" /><Relationship Type="http://schemas.openxmlformats.org/officeDocument/2006/relationships/slide" Target="/ppt/slides/slide7.xml" Id="R71230ee869e04f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cb1dccae9b46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a2c17dd7742ac" /><Relationship Type="http://schemas.openxmlformats.org/officeDocument/2006/relationships/theme" Target="/ppt/slideMasters/theme/theme1.xml" Id="Rf7f1b3d9cd804b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ea2c17dd7742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b58c17b0542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8505c166347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836869b1f42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6fea7920d41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6cd37528041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64220b6cd44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810fb6a214b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SIMAD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SIMAD AS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−113 245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226 597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2 373 688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4 939 959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ROLSTAD ANITA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WIDME HANS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Kjeldevegen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29 12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widme@bbnett.no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992 238 852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SIMAD AS</a:t>
            </a:r>
          </a:p>
        </p:txBody>
      </p:sp>
    </p:spTree>
  </p:cSld>
  <p:clrMapOvr>
    <a:masterClrMapping xmlns:a="http://schemas.openxmlformats.org/drawingml/2006/main"/>
  </p:clrMapOvr>
</p:sld>
</file>