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1b5b9cc52d44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9f1ed8162a4233"/>
  </p:sldMasterIdLst>
  <p:sldIdLst>
    <p:sldId xmlns:r="http://schemas.openxmlformats.org/officeDocument/2006/relationships" id="256" r:id="R0f8edbb7cd7144de"/>
    <p:sldId xmlns:r="http://schemas.openxmlformats.org/officeDocument/2006/relationships" id="257" r:id="R3f62f7b51faf423d"/>
    <p:sldId xmlns:r="http://schemas.openxmlformats.org/officeDocument/2006/relationships" id="258" r:id="Rcb218f1e972d44a0"/>
    <p:sldId xmlns:r="http://schemas.openxmlformats.org/officeDocument/2006/relationships" id="259" r:id="Rcd641c89d0ee4b2e"/>
    <p:sldId xmlns:r="http://schemas.openxmlformats.org/officeDocument/2006/relationships" id="260" r:id="R886759e858554107"/>
    <p:sldId xmlns:r="http://schemas.openxmlformats.org/officeDocument/2006/relationships" id="261" r:id="R655b2520a39342ee"/>
    <p:sldId xmlns:r="http://schemas.openxmlformats.org/officeDocument/2006/relationships" id="262" r:id="R4a2032658af646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9f1ed8162a4233" /><Relationship Type="http://schemas.openxmlformats.org/officeDocument/2006/relationships/slide" Target="/ppt/slides/slide1.xml" Id="R0f8edbb7cd7144de" /><Relationship Type="http://schemas.openxmlformats.org/officeDocument/2006/relationships/slide" Target="/ppt/slides/slide2.xml" Id="R3f62f7b51faf423d" /><Relationship Type="http://schemas.openxmlformats.org/officeDocument/2006/relationships/slide" Target="/ppt/slides/slide3.xml" Id="Rcb218f1e972d44a0" /><Relationship Type="http://schemas.openxmlformats.org/officeDocument/2006/relationships/slide" Target="/ppt/slides/slide4.xml" Id="Rcd641c89d0ee4b2e" /><Relationship Type="http://schemas.openxmlformats.org/officeDocument/2006/relationships/slide" Target="/ppt/slides/slide5.xml" Id="R886759e858554107" /><Relationship Type="http://schemas.openxmlformats.org/officeDocument/2006/relationships/slide" Target="/ppt/slides/slide6.xml" Id="R655b2520a39342ee" /><Relationship Type="http://schemas.openxmlformats.org/officeDocument/2006/relationships/slide" Target="/ppt/slides/slide7.xml" Id="R4a2032658af646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b9f286d9ad41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7bec8f26a4d4e" /><Relationship Type="http://schemas.openxmlformats.org/officeDocument/2006/relationships/theme" Target="/ppt/slideMasters/theme/theme1.xml" Id="Rdc5f7a8859d645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e7bec8f26a4d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18b1e7dbd40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001a2a4d041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109be398449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ec0c531a54a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e80fea4af42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2e4cd614e49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d3a7163814c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JM ØKONOMIPARTNER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 ØKONOMIPARTNER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1 993 628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148 957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504 777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MALMIN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 Askelands 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4314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992 241 470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 ØKONOMIPARTNER AS</a:t>
            </a:r>
          </a:p>
        </p:txBody>
      </p:sp>
    </p:spTree>
  </p:cSld>
  <p:clrMapOvr>
    <a:masterClrMapping xmlns:a="http://schemas.openxmlformats.org/drawingml/2006/main"/>
  </p:clrMapOvr>
</p:sld>
</file>