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302f7f6e0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91b9c544545c2"/>
  </p:sldMasterIdLst>
  <p:sldIdLst>
    <p:sldId xmlns:r="http://schemas.openxmlformats.org/officeDocument/2006/relationships" id="256" r:id="Rd4d76ff5d27f4e2e"/>
    <p:sldId xmlns:r="http://schemas.openxmlformats.org/officeDocument/2006/relationships" id="257" r:id="R4f092890198e4ff8"/>
    <p:sldId xmlns:r="http://schemas.openxmlformats.org/officeDocument/2006/relationships" id="258" r:id="Rb458426e11d04b12"/>
    <p:sldId xmlns:r="http://schemas.openxmlformats.org/officeDocument/2006/relationships" id="259" r:id="R8d63e2da5cd24b3e"/>
    <p:sldId xmlns:r="http://schemas.openxmlformats.org/officeDocument/2006/relationships" id="260" r:id="Re733060f68e24c52"/>
    <p:sldId xmlns:r="http://schemas.openxmlformats.org/officeDocument/2006/relationships" id="261" r:id="Rd6714d92e6a6470d"/>
    <p:sldId xmlns:r="http://schemas.openxmlformats.org/officeDocument/2006/relationships" id="262" r:id="Rfca9357d06a1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91b9c544545c2" /><Relationship Type="http://schemas.openxmlformats.org/officeDocument/2006/relationships/slide" Target="/ppt/slides/slide1.xml" Id="Rd4d76ff5d27f4e2e" /><Relationship Type="http://schemas.openxmlformats.org/officeDocument/2006/relationships/slide" Target="/ppt/slides/slide2.xml" Id="R4f092890198e4ff8" /><Relationship Type="http://schemas.openxmlformats.org/officeDocument/2006/relationships/slide" Target="/ppt/slides/slide3.xml" Id="Rb458426e11d04b12" /><Relationship Type="http://schemas.openxmlformats.org/officeDocument/2006/relationships/slide" Target="/ppt/slides/slide4.xml" Id="R8d63e2da5cd24b3e" /><Relationship Type="http://schemas.openxmlformats.org/officeDocument/2006/relationships/slide" Target="/ppt/slides/slide5.xml" Id="Re733060f68e24c52" /><Relationship Type="http://schemas.openxmlformats.org/officeDocument/2006/relationships/slide" Target="/ppt/slides/slide6.xml" Id="Rd6714d92e6a6470d" /><Relationship Type="http://schemas.openxmlformats.org/officeDocument/2006/relationships/slide" Target="/ppt/slides/slide7.xml" Id="Rfca9357d06a1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6228f1de6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f0f782774bf0" /><Relationship Type="http://schemas.openxmlformats.org/officeDocument/2006/relationships/theme" Target="/ppt/slideMasters/theme/theme1.xml" Id="Rcbc012f1743b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8f0f78277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977f6ea3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4adff066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34580023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bf38c483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aa65af6d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3d949193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8590774a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