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0b6732c5c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b8fa4897e453c"/>
  </p:sldMasterIdLst>
  <p:sldIdLst>
    <p:sldId xmlns:r="http://schemas.openxmlformats.org/officeDocument/2006/relationships" id="256" r:id="R62dfac3ef74345e6"/>
    <p:sldId xmlns:r="http://schemas.openxmlformats.org/officeDocument/2006/relationships" id="257" r:id="R0bcf02d5910c4e2a"/>
    <p:sldId xmlns:r="http://schemas.openxmlformats.org/officeDocument/2006/relationships" id="258" r:id="Rdc387602229349da"/>
    <p:sldId xmlns:r="http://schemas.openxmlformats.org/officeDocument/2006/relationships" id="259" r:id="Rcd73f13b4d604913"/>
    <p:sldId xmlns:r="http://schemas.openxmlformats.org/officeDocument/2006/relationships" id="260" r:id="Ref701701da364312"/>
    <p:sldId xmlns:r="http://schemas.openxmlformats.org/officeDocument/2006/relationships" id="261" r:id="R31c991a4b0d941fd"/>
    <p:sldId xmlns:r="http://schemas.openxmlformats.org/officeDocument/2006/relationships" id="262" r:id="R7e37bb0dc85f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b8fa4897e453c" /><Relationship Type="http://schemas.openxmlformats.org/officeDocument/2006/relationships/slide" Target="/ppt/slides/slide1.xml" Id="R62dfac3ef74345e6" /><Relationship Type="http://schemas.openxmlformats.org/officeDocument/2006/relationships/slide" Target="/ppt/slides/slide2.xml" Id="R0bcf02d5910c4e2a" /><Relationship Type="http://schemas.openxmlformats.org/officeDocument/2006/relationships/slide" Target="/ppt/slides/slide3.xml" Id="Rdc387602229349da" /><Relationship Type="http://schemas.openxmlformats.org/officeDocument/2006/relationships/slide" Target="/ppt/slides/slide4.xml" Id="Rcd73f13b4d604913" /><Relationship Type="http://schemas.openxmlformats.org/officeDocument/2006/relationships/slide" Target="/ppt/slides/slide5.xml" Id="Ref701701da364312" /><Relationship Type="http://schemas.openxmlformats.org/officeDocument/2006/relationships/slide" Target="/ppt/slides/slide6.xml" Id="R31c991a4b0d941fd" /><Relationship Type="http://schemas.openxmlformats.org/officeDocument/2006/relationships/slide" Target="/ppt/slides/slide7.xml" Id="R7e37bb0dc85f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85aa744cf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08f673704b4f" /><Relationship Type="http://schemas.openxmlformats.org/officeDocument/2006/relationships/theme" Target="/ppt/slideMasters/theme/theme1.xml" Id="Rc8bbcf181a07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708f67370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01dc1e83f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f9c30051d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af514c62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5ca42f41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129b7c04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d61b7828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2beacaf30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LOTSBERG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INVEST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LOTSBERG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jan.ove.lotsberg@vekstra.no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992 271 698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LOTSBERG INVEST AS</a:t>
            </a:r>
          </a:p>
        </p:txBody>
      </p:sp>
    </p:spTree>
  </p:cSld>
  <p:clrMapOvr>
    <a:masterClrMapping xmlns:a="http://schemas.openxmlformats.org/drawingml/2006/main"/>
  </p:clrMapOvr>
</p:sld>
</file>