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e5ee2e803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c0e4f8c7643a0"/>
  </p:sldMasterIdLst>
  <p:sldIdLst>
    <p:sldId xmlns:r="http://schemas.openxmlformats.org/officeDocument/2006/relationships" id="256" r:id="R8d08d9feb58c411a"/>
    <p:sldId xmlns:r="http://schemas.openxmlformats.org/officeDocument/2006/relationships" id="257" r:id="R39578c30abe743fb"/>
    <p:sldId xmlns:r="http://schemas.openxmlformats.org/officeDocument/2006/relationships" id="258" r:id="R76f8bbef259345fc"/>
    <p:sldId xmlns:r="http://schemas.openxmlformats.org/officeDocument/2006/relationships" id="259" r:id="Rda5047c50d1f4be6"/>
    <p:sldId xmlns:r="http://schemas.openxmlformats.org/officeDocument/2006/relationships" id="260" r:id="Rfde91ec776044e50"/>
    <p:sldId xmlns:r="http://schemas.openxmlformats.org/officeDocument/2006/relationships" id="261" r:id="R2b69947474114a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c0e4f8c7643a0" /><Relationship Type="http://schemas.openxmlformats.org/officeDocument/2006/relationships/slide" Target="/ppt/slides/slide1.xml" Id="R8d08d9feb58c411a" /><Relationship Type="http://schemas.openxmlformats.org/officeDocument/2006/relationships/slide" Target="/ppt/slides/slide2.xml" Id="R39578c30abe743fb" /><Relationship Type="http://schemas.openxmlformats.org/officeDocument/2006/relationships/slide" Target="/ppt/slides/slide3.xml" Id="R76f8bbef259345fc" /><Relationship Type="http://schemas.openxmlformats.org/officeDocument/2006/relationships/slide" Target="/ppt/slides/slide4.xml" Id="Rda5047c50d1f4be6" /><Relationship Type="http://schemas.openxmlformats.org/officeDocument/2006/relationships/slide" Target="/ppt/slides/slide5.xml" Id="Rfde91ec776044e50" /><Relationship Type="http://schemas.openxmlformats.org/officeDocument/2006/relationships/slide" Target="/ppt/slides/slide6.xml" Id="R2b69947474114a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a47168c8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60f0751ee49e3" /><Relationship Type="http://schemas.openxmlformats.org/officeDocument/2006/relationships/theme" Target="/ppt/slideMasters/theme/theme1.xml" Id="Rfe3fa5101efa49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60f0751ee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976b7992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76a38c83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d2bb3d5a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55c6f655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ed730de5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7c2a87e0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REGNSKAP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1 354 083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1 026 403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brenners vei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REGNSKAP</a:t>
            </a:r>
          </a:p>
        </p:txBody>
      </p:sp>
    </p:spTree>
  </p:cSld>
  <p:clrMapOvr>
    <a:masterClrMapping xmlns:a="http://schemas.openxmlformats.org/drawingml/2006/main"/>
  </p:clrMapOvr>
</p:sld>
</file>