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981c68558241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d8244ec064411f"/>
  </p:sldMasterIdLst>
  <p:sldIdLst>
    <p:sldId xmlns:r="http://schemas.openxmlformats.org/officeDocument/2006/relationships" id="256" r:id="Rbf7f96a1163843f5"/>
    <p:sldId xmlns:r="http://schemas.openxmlformats.org/officeDocument/2006/relationships" id="257" r:id="Rb9b98fc808a747d7"/>
    <p:sldId xmlns:r="http://schemas.openxmlformats.org/officeDocument/2006/relationships" id="258" r:id="Rce9c4f87465d4f16"/>
    <p:sldId xmlns:r="http://schemas.openxmlformats.org/officeDocument/2006/relationships" id="259" r:id="Rff86d942e0084b4a"/>
    <p:sldId xmlns:r="http://schemas.openxmlformats.org/officeDocument/2006/relationships" id="260" r:id="R62e2cbcb9fb44638"/>
    <p:sldId xmlns:r="http://schemas.openxmlformats.org/officeDocument/2006/relationships" id="261" r:id="R4932cbf6b69947cb"/>
    <p:sldId xmlns:r="http://schemas.openxmlformats.org/officeDocument/2006/relationships" id="262" r:id="Re5abcd7a0a0e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8244ec064411f" /><Relationship Type="http://schemas.openxmlformats.org/officeDocument/2006/relationships/slide" Target="/ppt/slides/slide1.xml" Id="Rbf7f96a1163843f5" /><Relationship Type="http://schemas.openxmlformats.org/officeDocument/2006/relationships/slide" Target="/ppt/slides/slide2.xml" Id="Rb9b98fc808a747d7" /><Relationship Type="http://schemas.openxmlformats.org/officeDocument/2006/relationships/slide" Target="/ppt/slides/slide3.xml" Id="Rce9c4f87465d4f16" /><Relationship Type="http://schemas.openxmlformats.org/officeDocument/2006/relationships/slide" Target="/ppt/slides/slide4.xml" Id="Rff86d942e0084b4a" /><Relationship Type="http://schemas.openxmlformats.org/officeDocument/2006/relationships/slide" Target="/ppt/slides/slide5.xml" Id="R62e2cbcb9fb44638" /><Relationship Type="http://schemas.openxmlformats.org/officeDocument/2006/relationships/slide" Target="/ppt/slides/slide6.xml" Id="R4932cbf6b69947cb" /><Relationship Type="http://schemas.openxmlformats.org/officeDocument/2006/relationships/slide" Target="/ppt/slides/slide7.xml" Id="Re5abcd7a0a0e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b071efddc4e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ba4b1db6742f8" /><Relationship Type="http://schemas.openxmlformats.org/officeDocument/2006/relationships/theme" Target="/ppt/slideMasters/theme/theme1.xml" Id="R1600d088476f45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1ba4b1db6742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73074ed2046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d4eec327049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99056c93048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740dc655d41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d8c11bf6144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05b60771549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580bccfb842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 EXTREMUM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 EXTREMUM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5 898 031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5 898 031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HAGLAND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Nordterrassen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992 275 863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