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e9d93cd4fa8492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8b8b1641c9347f2"/>
  </p:sldMasterIdLst>
  <p:sldIdLst>
    <p:sldId xmlns:r="http://schemas.openxmlformats.org/officeDocument/2006/relationships" id="256" r:id="R2e07cfca4fda45ad"/>
    <p:sldId xmlns:r="http://schemas.openxmlformats.org/officeDocument/2006/relationships" id="257" r:id="R1da1a927e7074541"/>
    <p:sldId xmlns:r="http://schemas.openxmlformats.org/officeDocument/2006/relationships" id="258" r:id="R81031ee61da34000"/>
    <p:sldId xmlns:r="http://schemas.openxmlformats.org/officeDocument/2006/relationships" id="259" r:id="R8be90f2022f84d72"/>
    <p:sldId xmlns:r="http://schemas.openxmlformats.org/officeDocument/2006/relationships" id="260" r:id="R19cf6a8dab724729"/>
    <p:sldId xmlns:r="http://schemas.openxmlformats.org/officeDocument/2006/relationships" id="261" r:id="R120201ec4eba4755"/>
    <p:sldId xmlns:r="http://schemas.openxmlformats.org/officeDocument/2006/relationships" id="262" r:id="Rcbf8fba95240481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8b8b1641c9347f2" /><Relationship Type="http://schemas.openxmlformats.org/officeDocument/2006/relationships/slide" Target="/ppt/slides/slide1.xml" Id="R2e07cfca4fda45ad" /><Relationship Type="http://schemas.openxmlformats.org/officeDocument/2006/relationships/slide" Target="/ppt/slides/slide2.xml" Id="R1da1a927e7074541" /><Relationship Type="http://schemas.openxmlformats.org/officeDocument/2006/relationships/slide" Target="/ppt/slides/slide3.xml" Id="R81031ee61da34000" /><Relationship Type="http://schemas.openxmlformats.org/officeDocument/2006/relationships/slide" Target="/ppt/slides/slide4.xml" Id="R8be90f2022f84d72" /><Relationship Type="http://schemas.openxmlformats.org/officeDocument/2006/relationships/slide" Target="/ppt/slides/slide5.xml" Id="R19cf6a8dab724729" /><Relationship Type="http://schemas.openxmlformats.org/officeDocument/2006/relationships/slide" Target="/ppt/slides/slide6.xml" Id="R120201ec4eba4755" /><Relationship Type="http://schemas.openxmlformats.org/officeDocument/2006/relationships/slide" Target="/ppt/slides/slide7.xml" Id="Rcbf8fba95240481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4ce8c9b6933450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7c2ec7982f4e84" /><Relationship Type="http://schemas.openxmlformats.org/officeDocument/2006/relationships/theme" Target="/ppt/slideMasters/theme/theme1.xml" Id="Rdd26fc5d36ab4b8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67c2ec7982f4e8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80ad4255b54f3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a912d0675942e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e102383be344a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280a49db19484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2ae49d536d454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296a62ff3d428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cc5dcd8dea4f6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SVEIN TORE LYSGAARD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SVEIN TORE LYSGAARD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SVEIN TORE LYSGAARD AS ble etablert [år] og holder til i Lillehammer.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SVEIN TORE LYSGAARD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SVEIN TORE LYSGAARD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SVEIN TORE LYSGAARD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20 495 317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−48 784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17 777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7 579 877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11 093 534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SVEIN TORE LYSGAARD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LYSGAARD SVEIN TORE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SVEIN TORE LYSGAARD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Anne Mouruds veg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2615 Lillehammer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st-lysg@online.no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992 288 221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SVEIN TORE LYSGAARD AS</a:t>
            </a:r>
          </a:p>
        </p:txBody>
      </p:sp>
    </p:spTree>
  </p:cSld>
  <p:clrMapOvr>
    <a:masterClrMapping xmlns:a="http://schemas.openxmlformats.org/drawingml/2006/main"/>
  </p:clrMapOvr>
</p:sld>
</file>