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259993bff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79aa801a24ae3"/>
  </p:sldMasterIdLst>
  <p:sldIdLst>
    <p:sldId xmlns:r="http://schemas.openxmlformats.org/officeDocument/2006/relationships" id="256" r:id="R429efb08e42744f7"/>
    <p:sldId xmlns:r="http://schemas.openxmlformats.org/officeDocument/2006/relationships" id="257" r:id="R14df84a8b8ed48a6"/>
    <p:sldId xmlns:r="http://schemas.openxmlformats.org/officeDocument/2006/relationships" id="258" r:id="R49e34f7158234081"/>
    <p:sldId xmlns:r="http://schemas.openxmlformats.org/officeDocument/2006/relationships" id="259" r:id="R1ca6be2ff2b04218"/>
    <p:sldId xmlns:r="http://schemas.openxmlformats.org/officeDocument/2006/relationships" id="260" r:id="R5b75e442926f4b44"/>
    <p:sldId xmlns:r="http://schemas.openxmlformats.org/officeDocument/2006/relationships" id="261" r:id="R10d1530064784815"/>
    <p:sldId xmlns:r="http://schemas.openxmlformats.org/officeDocument/2006/relationships" id="262" r:id="R20ac6a633468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79aa801a24ae3" /><Relationship Type="http://schemas.openxmlformats.org/officeDocument/2006/relationships/slide" Target="/ppt/slides/slide1.xml" Id="R429efb08e42744f7" /><Relationship Type="http://schemas.openxmlformats.org/officeDocument/2006/relationships/slide" Target="/ppt/slides/slide2.xml" Id="R14df84a8b8ed48a6" /><Relationship Type="http://schemas.openxmlformats.org/officeDocument/2006/relationships/slide" Target="/ppt/slides/slide3.xml" Id="R49e34f7158234081" /><Relationship Type="http://schemas.openxmlformats.org/officeDocument/2006/relationships/slide" Target="/ppt/slides/slide4.xml" Id="R1ca6be2ff2b04218" /><Relationship Type="http://schemas.openxmlformats.org/officeDocument/2006/relationships/slide" Target="/ppt/slides/slide5.xml" Id="R5b75e442926f4b44" /><Relationship Type="http://schemas.openxmlformats.org/officeDocument/2006/relationships/slide" Target="/ppt/slides/slide6.xml" Id="R10d1530064784815" /><Relationship Type="http://schemas.openxmlformats.org/officeDocument/2006/relationships/slide" Target="/ppt/slides/slide7.xml" Id="R20ac6a633468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29bc9d08d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0bc4b9d64368" /><Relationship Type="http://schemas.openxmlformats.org/officeDocument/2006/relationships/theme" Target="/ppt/slideMasters/theme/theme1.xml" Id="R3ed54df01381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20bc4b9d6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237c617b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a1badbbb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2d428838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bacfcf5f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6a88edd2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b899b9b46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d09422e03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 OG RESSURS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 OG RESSURS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1 784 719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 JOAR-ANDRÉ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ARKITEKTER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HEGGELIEN OPPMÅLING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LANDSGÅRD ØYSTEIN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Nymoens torg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992 293 160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OG RESSURS AS</a:t>
            </a:r>
          </a:p>
        </p:txBody>
      </p:sp>
    </p:spTree>
  </p:cSld>
  <p:clrMapOvr>
    <a:masterClrMapping xmlns:a="http://schemas.openxmlformats.org/drawingml/2006/main"/>
  </p:clrMapOvr>
</p:sld>
</file>