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9a21d5fa9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777ed52414718"/>
  </p:sldMasterIdLst>
  <p:sldIdLst>
    <p:sldId xmlns:r="http://schemas.openxmlformats.org/officeDocument/2006/relationships" id="256" r:id="Ref2e901566b24d34"/>
    <p:sldId xmlns:r="http://schemas.openxmlformats.org/officeDocument/2006/relationships" id="257" r:id="Rb7b980c35b80454c"/>
    <p:sldId xmlns:r="http://schemas.openxmlformats.org/officeDocument/2006/relationships" id="258" r:id="Re95228e7c28843cb"/>
    <p:sldId xmlns:r="http://schemas.openxmlformats.org/officeDocument/2006/relationships" id="259" r:id="Rfbff46a3376c4183"/>
    <p:sldId xmlns:r="http://schemas.openxmlformats.org/officeDocument/2006/relationships" id="260" r:id="R29ea3403ff384c59"/>
    <p:sldId xmlns:r="http://schemas.openxmlformats.org/officeDocument/2006/relationships" id="261" r:id="Rae99cea71d88421c"/>
    <p:sldId xmlns:r="http://schemas.openxmlformats.org/officeDocument/2006/relationships" id="262" r:id="R102be0d357e4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777ed52414718" /><Relationship Type="http://schemas.openxmlformats.org/officeDocument/2006/relationships/slide" Target="/ppt/slides/slide1.xml" Id="Ref2e901566b24d34" /><Relationship Type="http://schemas.openxmlformats.org/officeDocument/2006/relationships/slide" Target="/ppt/slides/slide2.xml" Id="Rb7b980c35b80454c" /><Relationship Type="http://schemas.openxmlformats.org/officeDocument/2006/relationships/slide" Target="/ppt/slides/slide3.xml" Id="Re95228e7c28843cb" /><Relationship Type="http://schemas.openxmlformats.org/officeDocument/2006/relationships/slide" Target="/ppt/slides/slide4.xml" Id="Rfbff46a3376c4183" /><Relationship Type="http://schemas.openxmlformats.org/officeDocument/2006/relationships/slide" Target="/ppt/slides/slide5.xml" Id="R29ea3403ff384c59" /><Relationship Type="http://schemas.openxmlformats.org/officeDocument/2006/relationships/slide" Target="/ppt/slides/slide6.xml" Id="Rae99cea71d88421c" /><Relationship Type="http://schemas.openxmlformats.org/officeDocument/2006/relationships/slide" Target="/ppt/slides/slide7.xml" Id="R102be0d357e4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b6aeb9c44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7f5f236242e0" /><Relationship Type="http://schemas.openxmlformats.org/officeDocument/2006/relationships/theme" Target="/ppt/slideMasters/theme/theme1.xml" Id="R161b8ddeee5b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67f5f2362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06cafcbf1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64be0c7df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59f0ddebd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432afbc0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eceb84700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240ca68f7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6cb21c10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GRIPSGÅRD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GRIPSGÅRD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GRIPSGÅRD BYGG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GRIPSGÅRD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GRIPSGÅRD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GRIPSGÅRD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14 426 574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7 755 316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GRIPSGÅRD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GRIPSGÅRD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GRIPSGÅRD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Rosslandsvegen 364A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75 82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992 299 118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GRIPSGÅRD BYGG AS</a:t>
            </a:r>
          </a:p>
        </p:txBody>
      </p:sp>
    </p:spTree>
  </p:cSld>
  <p:clrMapOvr>
    <a:masterClrMapping xmlns:a="http://schemas.openxmlformats.org/drawingml/2006/main"/>
  </p:clrMapOvr>
</p:sld>
</file>