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b160462e5842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f1361d49584873"/>
  </p:sldMasterIdLst>
  <p:sldIdLst>
    <p:sldId xmlns:r="http://schemas.openxmlformats.org/officeDocument/2006/relationships" id="256" r:id="R64cf94bd2b42460d"/>
    <p:sldId xmlns:r="http://schemas.openxmlformats.org/officeDocument/2006/relationships" id="257" r:id="R39e5d85b4e7a4d02"/>
    <p:sldId xmlns:r="http://schemas.openxmlformats.org/officeDocument/2006/relationships" id="258" r:id="Rbed070e1ddbf4ff6"/>
    <p:sldId xmlns:r="http://schemas.openxmlformats.org/officeDocument/2006/relationships" id="259" r:id="R3a0e2fe79b1e46c2"/>
    <p:sldId xmlns:r="http://schemas.openxmlformats.org/officeDocument/2006/relationships" id="260" r:id="Rd3eeb3cc950a4aae"/>
    <p:sldId xmlns:r="http://schemas.openxmlformats.org/officeDocument/2006/relationships" id="261" r:id="R0e734417d25843cd"/>
    <p:sldId xmlns:r="http://schemas.openxmlformats.org/officeDocument/2006/relationships" id="262" r:id="Rbe353cf764294c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f1361d49584873" /><Relationship Type="http://schemas.openxmlformats.org/officeDocument/2006/relationships/slide" Target="/ppt/slides/slide1.xml" Id="R64cf94bd2b42460d" /><Relationship Type="http://schemas.openxmlformats.org/officeDocument/2006/relationships/slide" Target="/ppt/slides/slide2.xml" Id="R39e5d85b4e7a4d02" /><Relationship Type="http://schemas.openxmlformats.org/officeDocument/2006/relationships/slide" Target="/ppt/slides/slide3.xml" Id="Rbed070e1ddbf4ff6" /><Relationship Type="http://schemas.openxmlformats.org/officeDocument/2006/relationships/slide" Target="/ppt/slides/slide4.xml" Id="R3a0e2fe79b1e46c2" /><Relationship Type="http://schemas.openxmlformats.org/officeDocument/2006/relationships/slide" Target="/ppt/slides/slide5.xml" Id="Rd3eeb3cc950a4aae" /><Relationship Type="http://schemas.openxmlformats.org/officeDocument/2006/relationships/slide" Target="/ppt/slides/slide6.xml" Id="R0e734417d25843cd" /><Relationship Type="http://schemas.openxmlformats.org/officeDocument/2006/relationships/slide" Target="/ppt/slides/slide7.xml" Id="Rbe353cf764294c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c33220b39345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44cc0ef7e4e86" /><Relationship Type="http://schemas.openxmlformats.org/officeDocument/2006/relationships/theme" Target="/ppt/slideMasters/theme/theme1.xml" Id="R22ab6de308d84d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b44cc0ef7e4e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f830a20894d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9da56791943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76b42acb749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0b75108f948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8dec105264d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0baec69aa4c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ed158084e4e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ROGER KLAUSEN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 KLAUSEN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KLAUSEN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 KLAUSEN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 KLAUSEN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 KLAUSEN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−1 431 572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18 966 500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25 053 417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 KLAUSEN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KLAUSEN ROGER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 KLAUSEN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Riddervolds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rogklaus@online.no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992 300 809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 KLAUSEN INVEST AS</a:t>
            </a:r>
          </a:p>
        </p:txBody>
      </p:sp>
    </p:spTree>
  </p:cSld>
  <p:clrMapOvr>
    <a:masterClrMapping xmlns:a="http://schemas.openxmlformats.org/drawingml/2006/main"/>
  </p:clrMapOvr>
</p:sld>
</file>