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456f11eae74e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31c5e343e549da"/>
  </p:sldMasterIdLst>
  <p:sldIdLst>
    <p:sldId xmlns:r="http://schemas.openxmlformats.org/officeDocument/2006/relationships" id="256" r:id="Rc61c4a71f9c94e12"/>
    <p:sldId xmlns:r="http://schemas.openxmlformats.org/officeDocument/2006/relationships" id="257" r:id="R8bdc0cc096804b33"/>
    <p:sldId xmlns:r="http://schemas.openxmlformats.org/officeDocument/2006/relationships" id="258" r:id="R8802d3e01cae44b5"/>
    <p:sldId xmlns:r="http://schemas.openxmlformats.org/officeDocument/2006/relationships" id="259" r:id="R80c1d330e6884c06"/>
    <p:sldId xmlns:r="http://schemas.openxmlformats.org/officeDocument/2006/relationships" id="260" r:id="Rb0523e3465f84f3c"/>
    <p:sldId xmlns:r="http://schemas.openxmlformats.org/officeDocument/2006/relationships" id="261" r:id="Ra7d9baaffd4f4659"/>
    <p:sldId xmlns:r="http://schemas.openxmlformats.org/officeDocument/2006/relationships" id="262" r:id="Rfb3bb172d1db46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31c5e343e549da" /><Relationship Type="http://schemas.openxmlformats.org/officeDocument/2006/relationships/slide" Target="/ppt/slides/slide1.xml" Id="Rc61c4a71f9c94e12" /><Relationship Type="http://schemas.openxmlformats.org/officeDocument/2006/relationships/slide" Target="/ppt/slides/slide2.xml" Id="R8bdc0cc096804b33" /><Relationship Type="http://schemas.openxmlformats.org/officeDocument/2006/relationships/slide" Target="/ppt/slides/slide3.xml" Id="R8802d3e01cae44b5" /><Relationship Type="http://schemas.openxmlformats.org/officeDocument/2006/relationships/slide" Target="/ppt/slides/slide4.xml" Id="R80c1d330e6884c06" /><Relationship Type="http://schemas.openxmlformats.org/officeDocument/2006/relationships/slide" Target="/ppt/slides/slide5.xml" Id="Rb0523e3465f84f3c" /><Relationship Type="http://schemas.openxmlformats.org/officeDocument/2006/relationships/slide" Target="/ppt/slides/slide6.xml" Id="Ra7d9baaffd4f4659" /><Relationship Type="http://schemas.openxmlformats.org/officeDocument/2006/relationships/slide" Target="/ppt/slides/slide7.xml" Id="Rfb3bb172d1db46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d23371d0e94d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3d124e1bc4f43" /><Relationship Type="http://schemas.openxmlformats.org/officeDocument/2006/relationships/theme" Target="/ppt/slideMasters/theme/theme1.xml" Id="Ra07f9829b18e4e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f3d124e1bc4f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25ea1c3804d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faa988cd24e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2de00308948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382d965024d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bb8daba384f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d2149b9294e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d30db2d684e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 RÅDGIVNING OG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RÅDGIVNING OG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 RÅDGIVNING OG INVESTERING AS ble etablert [år] og holder til i Sømna.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RÅDGIVNING OG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RÅDGIVNING OG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RÅDGIVNING OG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247 425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2 958 796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3 110 945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RÅDGIVNING OG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NILS-IVAR 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RÅDGIVNING OG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8920 Sømna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992 301 252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 RÅDGIVNING OG INVESTERING AS</a:t>
            </a:r>
          </a:p>
        </p:txBody>
      </p:sp>
    </p:spTree>
  </p:cSld>
  <p:clrMapOvr>
    <a:masterClrMapping xmlns:a="http://schemas.openxmlformats.org/drawingml/2006/main"/>
  </p:clrMapOvr>
</p:sld>
</file>