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3eee5b8e5846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6b884be7344c3e"/>
  </p:sldMasterIdLst>
  <p:sldIdLst>
    <p:sldId xmlns:r="http://schemas.openxmlformats.org/officeDocument/2006/relationships" id="256" r:id="R51db0d0548c24808"/>
    <p:sldId xmlns:r="http://schemas.openxmlformats.org/officeDocument/2006/relationships" id="257" r:id="R0bf4e8ea95d844a2"/>
    <p:sldId xmlns:r="http://schemas.openxmlformats.org/officeDocument/2006/relationships" id="258" r:id="R4f02cd8942514fcf"/>
    <p:sldId xmlns:r="http://schemas.openxmlformats.org/officeDocument/2006/relationships" id="259" r:id="Re7d9c6cfbd784ef4"/>
    <p:sldId xmlns:r="http://schemas.openxmlformats.org/officeDocument/2006/relationships" id="260" r:id="Rb6ae12728041449c"/>
    <p:sldId xmlns:r="http://schemas.openxmlformats.org/officeDocument/2006/relationships" id="261" r:id="R524596c7f312432f"/>
    <p:sldId xmlns:r="http://schemas.openxmlformats.org/officeDocument/2006/relationships" id="262" r:id="Rd5e580894323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6b884be7344c3e" /><Relationship Type="http://schemas.openxmlformats.org/officeDocument/2006/relationships/slide" Target="/ppt/slides/slide1.xml" Id="R51db0d0548c24808" /><Relationship Type="http://schemas.openxmlformats.org/officeDocument/2006/relationships/slide" Target="/ppt/slides/slide2.xml" Id="R0bf4e8ea95d844a2" /><Relationship Type="http://schemas.openxmlformats.org/officeDocument/2006/relationships/slide" Target="/ppt/slides/slide3.xml" Id="R4f02cd8942514fcf" /><Relationship Type="http://schemas.openxmlformats.org/officeDocument/2006/relationships/slide" Target="/ppt/slides/slide4.xml" Id="Re7d9c6cfbd784ef4" /><Relationship Type="http://schemas.openxmlformats.org/officeDocument/2006/relationships/slide" Target="/ppt/slides/slide5.xml" Id="Rb6ae12728041449c" /><Relationship Type="http://schemas.openxmlformats.org/officeDocument/2006/relationships/slide" Target="/ppt/slides/slide6.xml" Id="R524596c7f312432f" /><Relationship Type="http://schemas.openxmlformats.org/officeDocument/2006/relationships/slide" Target="/ppt/slides/slide7.xml" Id="Rd5e580894323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06262ea1a4d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8912b5f54438d" /><Relationship Type="http://schemas.openxmlformats.org/officeDocument/2006/relationships/theme" Target="/ppt/slideMasters/theme/theme1.xml" Id="R583875efa9a94a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8912b5f5443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e9214853a43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9daa85b8f42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9154a12c1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ff30f5d44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30f1210548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e21248f79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972dba385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GEBA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GEBA HOLDING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1 283 520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6 055 529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7 836 907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Salongåsen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3073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992 302 887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GEBA HOLDING AS</a:t>
            </a:r>
          </a:p>
        </p:txBody>
      </p:sp>
    </p:spTree>
  </p:cSld>
  <p:clrMapOvr>
    <a:masterClrMapping xmlns:a="http://schemas.openxmlformats.org/drawingml/2006/main"/>
  </p:clrMapOvr>
</p:sld>
</file>