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7d87bb702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c8b7ae8ce43e9"/>
  </p:sldMasterIdLst>
  <p:sldIdLst>
    <p:sldId xmlns:r="http://schemas.openxmlformats.org/officeDocument/2006/relationships" id="256" r:id="R6b80a5902c29445d"/>
    <p:sldId xmlns:r="http://schemas.openxmlformats.org/officeDocument/2006/relationships" id="257" r:id="R3b54b6424bb8418c"/>
    <p:sldId xmlns:r="http://schemas.openxmlformats.org/officeDocument/2006/relationships" id="258" r:id="Rb58b764ac85549ce"/>
    <p:sldId xmlns:r="http://schemas.openxmlformats.org/officeDocument/2006/relationships" id="259" r:id="Rc1a6cb45dea54eb2"/>
    <p:sldId xmlns:r="http://schemas.openxmlformats.org/officeDocument/2006/relationships" id="260" r:id="Rea60afd6233340f6"/>
    <p:sldId xmlns:r="http://schemas.openxmlformats.org/officeDocument/2006/relationships" id="261" r:id="Ra482f083d4524227"/>
    <p:sldId xmlns:r="http://schemas.openxmlformats.org/officeDocument/2006/relationships" id="262" r:id="R438e7f242e2c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c8b7ae8ce43e9" /><Relationship Type="http://schemas.openxmlformats.org/officeDocument/2006/relationships/slide" Target="/ppt/slides/slide1.xml" Id="R6b80a5902c29445d" /><Relationship Type="http://schemas.openxmlformats.org/officeDocument/2006/relationships/slide" Target="/ppt/slides/slide2.xml" Id="R3b54b6424bb8418c" /><Relationship Type="http://schemas.openxmlformats.org/officeDocument/2006/relationships/slide" Target="/ppt/slides/slide3.xml" Id="Rb58b764ac85549ce" /><Relationship Type="http://schemas.openxmlformats.org/officeDocument/2006/relationships/slide" Target="/ppt/slides/slide4.xml" Id="Rc1a6cb45dea54eb2" /><Relationship Type="http://schemas.openxmlformats.org/officeDocument/2006/relationships/slide" Target="/ppt/slides/slide5.xml" Id="Rea60afd6233340f6" /><Relationship Type="http://schemas.openxmlformats.org/officeDocument/2006/relationships/slide" Target="/ppt/slides/slide6.xml" Id="Ra482f083d4524227" /><Relationship Type="http://schemas.openxmlformats.org/officeDocument/2006/relationships/slide" Target="/ppt/slides/slide7.xml" Id="R438e7f242e2c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0c6840546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22ea631d4798" /><Relationship Type="http://schemas.openxmlformats.org/officeDocument/2006/relationships/theme" Target="/ppt/slideMasters/theme/theme1.xml" Id="R6acd66731f43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922ea631d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68064b82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3df37224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94fa7e16b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347f190a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f80ca80f4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dc8fc7121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196d0f5b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