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5e11608f5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9f2f4300648b9"/>
  </p:sldMasterIdLst>
  <p:sldIdLst>
    <p:sldId xmlns:r="http://schemas.openxmlformats.org/officeDocument/2006/relationships" id="256" r:id="R5a8c424d63e84994"/>
    <p:sldId xmlns:r="http://schemas.openxmlformats.org/officeDocument/2006/relationships" id="257" r:id="Rdd42c0f15fd94ed6"/>
    <p:sldId xmlns:r="http://schemas.openxmlformats.org/officeDocument/2006/relationships" id="258" r:id="R05e68d7ac1094761"/>
    <p:sldId xmlns:r="http://schemas.openxmlformats.org/officeDocument/2006/relationships" id="259" r:id="Rdf301c11c3314ef6"/>
    <p:sldId xmlns:r="http://schemas.openxmlformats.org/officeDocument/2006/relationships" id="260" r:id="R7e127a5ca67b416d"/>
    <p:sldId xmlns:r="http://schemas.openxmlformats.org/officeDocument/2006/relationships" id="261" r:id="R82555af6e35b4028"/>
    <p:sldId xmlns:r="http://schemas.openxmlformats.org/officeDocument/2006/relationships" id="262" r:id="Rdda9bea49d84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9f2f4300648b9" /><Relationship Type="http://schemas.openxmlformats.org/officeDocument/2006/relationships/slide" Target="/ppt/slides/slide1.xml" Id="R5a8c424d63e84994" /><Relationship Type="http://schemas.openxmlformats.org/officeDocument/2006/relationships/slide" Target="/ppt/slides/slide2.xml" Id="Rdd42c0f15fd94ed6" /><Relationship Type="http://schemas.openxmlformats.org/officeDocument/2006/relationships/slide" Target="/ppt/slides/slide3.xml" Id="R05e68d7ac1094761" /><Relationship Type="http://schemas.openxmlformats.org/officeDocument/2006/relationships/slide" Target="/ppt/slides/slide4.xml" Id="Rdf301c11c3314ef6" /><Relationship Type="http://schemas.openxmlformats.org/officeDocument/2006/relationships/slide" Target="/ppt/slides/slide5.xml" Id="R7e127a5ca67b416d" /><Relationship Type="http://schemas.openxmlformats.org/officeDocument/2006/relationships/slide" Target="/ppt/slides/slide6.xml" Id="R82555af6e35b4028" /><Relationship Type="http://schemas.openxmlformats.org/officeDocument/2006/relationships/slide" Target="/ppt/slides/slide7.xml" Id="Rdda9bea49d84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5360c818e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248c917544a33" /><Relationship Type="http://schemas.openxmlformats.org/officeDocument/2006/relationships/theme" Target="/ppt/slideMasters/theme/theme1.xml" Id="Rc5edc04e080a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248c91754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02bac2214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ab38ac713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773c38c3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cc5d8877d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43d1ba8f8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55bc8e3b8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525949cfe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PRESTBY ANDERSEN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PRESTBY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PRESTBY ANDERSEN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PRESTBY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PRESTBY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PRESTBY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4 502 743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PRESTBY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HENRIK PRESTBY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PRESTBY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Nordmyrstubben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post@elektro24.as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www.elektro24.as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992 309 938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PRESTBY ANDERSEN HOLDING AS</a:t>
            </a:r>
          </a:p>
        </p:txBody>
      </p:sp>
    </p:spTree>
  </p:cSld>
  <p:clrMapOvr>
    <a:masterClrMapping xmlns:a="http://schemas.openxmlformats.org/drawingml/2006/main"/>
  </p:clrMapOvr>
</p:sld>
</file>