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b1a92cd83c42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6e0d09ff542d7"/>
  </p:sldMasterIdLst>
  <p:sldIdLst>
    <p:sldId xmlns:r="http://schemas.openxmlformats.org/officeDocument/2006/relationships" id="256" r:id="Recb74a130e3343ba"/>
    <p:sldId xmlns:r="http://schemas.openxmlformats.org/officeDocument/2006/relationships" id="257" r:id="R0f0e01af318844b7"/>
    <p:sldId xmlns:r="http://schemas.openxmlformats.org/officeDocument/2006/relationships" id="258" r:id="Rf45d88ac635e4916"/>
    <p:sldId xmlns:r="http://schemas.openxmlformats.org/officeDocument/2006/relationships" id="259" r:id="R7cfcb3701d66441a"/>
    <p:sldId xmlns:r="http://schemas.openxmlformats.org/officeDocument/2006/relationships" id="260" r:id="R698f84c897064699"/>
    <p:sldId xmlns:r="http://schemas.openxmlformats.org/officeDocument/2006/relationships" id="261" r:id="R0ea28260e6c043f0"/>
    <p:sldId xmlns:r="http://schemas.openxmlformats.org/officeDocument/2006/relationships" id="262" r:id="Rb56d9acb623843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6e0d09ff542d7" /><Relationship Type="http://schemas.openxmlformats.org/officeDocument/2006/relationships/slide" Target="/ppt/slides/slide1.xml" Id="Recb74a130e3343ba" /><Relationship Type="http://schemas.openxmlformats.org/officeDocument/2006/relationships/slide" Target="/ppt/slides/slide2.xml" Id="R0f0e01af318844b7" /><Relationship Type="http://schemas.openxmlformats.org/officeDocument/2006/relationships/slide" Target="/ppt/slides/slide3.xml" Id="Rf45d88ac635e4916" /><Relationship Type="http://schemas.openxmlformats.org/officeDocument/2006/relationships/slide" Target="/ppt/slides/slide4.xml" Id="R7cfcb3701d66441a" /><Relationship Type="http://schemas.openxmlformats.org/officeDocument/2006/relationships/slide" Target="/ppt/slides/slide5.xml" Id="R698f84c897064699" /><Relationship Type="http://schemas.openxmlformats.org/officeDocument/2006/relationships/slide" Target="/ppt/slides/slide6.xml" Id="R0ea28260e6c043f0" /><Relationship Type="http://schemas.openxmlformats.org/officeDocument/2006/relationships/slide" Target="/ppt/slides/slide7.xml" Id="Rb56d9acb623843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2f0e6a00c41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7f85a0b014005" /><Relationship Type="http://schemas.openxmlformats.org/officeDocument/2006/relationships/theme" Target="/ppt/slideMasters/theme/theme1.xml" Id="R8395ce685b8f46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37f85a0b0140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c69e077bd41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9989bc1b9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5bb8ccf294c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59cb54ae940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3142d10a24a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0059c4d6e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4426029324a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 OG NATURSTEIN ENTREPRENØREN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OG NATURSTEIN 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 OG NATURSTEIN ENTREPRENØREN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OG NATURSTEIN 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OG NATURSTEIN 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OG NATURSTEIN 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2 394 166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1 490 707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OG NATURSTEIN 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MORVIK CHRISTIAN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OG NATURSTEIN 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Hegglandsdalsvegen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5211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post@hage-naturstein.no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www.hage-naturstein.no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992 320 699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 OG NATURSTEIN ENTREPRENØREN AS</a:t>
            </a:r>
          </a:p>
        </p:txBody>
      </p:sp>
    </p:spTree>
  </p:cSld>
  <p:clrMapOvr>
    <a:masterClrMapping xmlns:a="http://schemas.openxmlformats.org/drawingml/2006/main"/>
  </p:clrMapOvr>
</p:sld>
</file>