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7cb57f25e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a4ae5cf8b4d65"/>
  </p:sldMasterIdLst>
  <p:sldIdLst>
    <p:sldId xmlns:r="http://schemas.openxmlformats.org/officeDocument/2006/relationships" id="256" r:id="R6703216b1da14b82"/>
    <p:sldId xmlns:r="http://schemas.openxmlformats.org/officeDocument/2006/relationships" id="257" r:id="R370093b78e5f4b60"/>
    <p:sldId xmlns:r="http://schemas.openxmlformats.org/officeDocument/2006/relationships" id="258" r:id="Re9a56d0885ab4523"/>
    <p:sldId xmlns:r="http://schemas.openxmlformats.org/officeDocument/2006/relationships" id="259" r:id="R9660c925e10f4f5a"/>
    <p:sldId xmlns:r="http://schemas.openxmlformats.org/officeDocument/2006/relationships" id="260" r:id="R2cf0b668fdd14e2a"/>
    <p:sldId xmlns:r="http://schemas.openxmlformats.org/officeDocument/2006/relationships" id="261" r:id="R40f63a1b22734c55"/>
    <p:sldId xmlns:r="http://schemas.openxmlformats.org/officeDocument/2006/relationships" id="262" r:id="R96b6930c33eb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a4ae5cf8b4d65" /><Relationship Type="http://schemas.openxmlformats.org/officeDocument/2006/relationships/slide" Target="/ppt/slides/slide1.xml" Id="R6703216b1da14b82" /><Relationship Type="http://schemas.openxmlformats.org/officeDocument/2006/relationships/slide" Target="/ppt/slides/slide2.xml" Id="R370093b78e5f4b60" /><Relationship Type="http://schemas.openxmlformats.org/officeDocument/2006/relationships/slide" Target="/ppt/slides/slide3.xml" Id="Re9a56d0885ab4523" /><Relationship Type="http://schemas.openxmlformats.org/officeDocument/2006/relationships/slide" Target="/ppt/slides/slide4.xml" Id="R9660c925e10f4f5a" /><Relationship Type="http://schemas.openxmlformats.org/officeDocument/2006/relationships/slide" Target="/ppt/slides/slide5.xml" Id="R2cf0b668fdd14e2a" /><Relationship Type="http://schemas.openxmlformats.org/officeDocument/2006/relationships/slide" Target="/ppt/slides/slide6.xml" Id="R40f63a1b22734c55" /><Relationship Type="http://schemas.openxmlformats.org/officeDocument/2006/relationships/slide" Target="/ppt/slides/slide7.xml" Id="R96b6930c33eb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b69bfc1f4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30ecde9a4f04" /><Relationship Type="http://schemas.openxmlformats.org/officeDocument/2006/relationships/theme" Target="/ppt/slideMasters/theme/theme1.xml" Id="R87c7ad4b418d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930ecde9a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ec1736184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25a3cbb1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6aad9c63b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e6d30918c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eb89c25fd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343b8bda8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20f57847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 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 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 INORD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 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 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 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4 475 677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 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BJØRN IVAR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PER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 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992 320 885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 INORD AS</a:t>
            </a:r>
          </a:p>
        </p:txBody>
      </p:sp>
    </p:spTree>
  </p:cSld>
  <p:clrMapOvr>
    <a:masterClrMapping xmlns:a="http://schemas.openxmlformats.org/drawingml/2006/main"/>
  </p:clrMapOvr>
</p:sld>
</file>