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27f911c70a348d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5a4942f77544ca2"/>
  </p:sldMasterIdLst>
  <p:sldIdLst>
    <p:sldId xmlns:r="http://schemas.openxmlformats.org/officeDocument/2006/relationships" id="256" r:id="R73184387d947449e"/>
    <p:sldId xmlns:r="http://schemas.openxmlformats.org/officeDocument/2006/relationships" id="257" r:id="R569f71a8031a4efe"/>
    <p:sldId xmlns:r="http://schemas.openxmlformats.org/officeDocument/2006/relationships" id="258" r:id="R5579b39d8cdc451c"/>
    <p:sldId xmlns:r="http://schemas.openxmlformats.org/officeDocument/2006/relationships" id="259" r:id="Rf2ca266dc15b454f"/>
    <p:sldId xmlns:r="http://schemas.openxmlformats.org/officeDocument/2006/relationships" id="260" r:id="R3ec416dc222a4fa8"/>
    <p:sldId xmlns:r="http://schemas.openxmlformats.org/officeDocument/2006/relationships" id="261" r:id="R7b8a7e1a4fd3469c"/>
    <p:sldId xmlns:r="http://schemas.openxmlformats.org/officeDocument/2006/relationships" id="262" r:id="Ra5940809542347d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5a4942f77544ca2" /><Relationship Type="http://schemas.openxmlformats.org/officeDocument/2006/relationships/slide" Target="/ppt/slides/slide1.xml" Id="R73184387d947449e" /><Relationship Type="http://schemas.openxmlformats.org/officeDocument/2006/relationships/slide" Target="/ppt/slides/slide2.xml" Id="R569f71a8031a4efe" /><Relationship Type="http://schemas.openxmlformats.org/officeDocument/2006/relationships/slide" Target="/ppt/slides/slide3.xml" Id="R5579b39d8cdc451c" /><Relationship Type="http://schemas.openxmlformats.org/officeDocument/2006/relationships/slide" Target="/ppt/slides/slide4.xml" Id="Rf2ca266dc15b454f" /><Relationship Type="http://schemas.openxmlformats.org/officeDocument/2006/relationships/slide" Target="/ppt/slides/slide5.xml" Id="R3ec416dc222a4fa8" /><Relationship Type="http://schemas.openxmlformats.org/officeDocument/2006/relationships/slide" Target="/ppt/slides/slide6.xml" Id="R7b8a7e1a4fd3469c" /><Relationship Type="http://schemas.openxmlformats.org/officeDocument/2006/relationships/slide" Target="/ppt/slides/slide7.xml" Id="Ra5940809542347d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c4954e5a0864ad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09da40dd164ebe" /><Relationship Type="http://schemas.openxmlformats.org/officeDocument/2006/relationships/theme" Target="/ppt/slideMasters/theme/theme1.xml" Id="Rf1f489cd95ab4ed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509da40dd164eb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3dea138c8c470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c95c67dc40481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b64a89341940c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3e4c58a41b4d6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ac1e3c1a63452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92a677b77142b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71b653f1044a3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ROBERT LER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ROBERT LER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ROBERT LER REVISJON AS ble etablert [år] og holder til i Lillestrøm.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ROBERT LER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ROBERT LER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ROBERT LER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1 746 570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321 367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310 950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2 388 333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2 780 948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ROBERT LER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LER ROBERT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ROBERT LER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Landstads gate 47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2000 Lillestrøm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992 322 241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ROBERT LER REVISJON AS</a:t>
            </a:r>
          </a:p>
        </p:txBody>
      </p:sp>
    </p:spTree>
  </p:cSld>
  <p:clrMapOvr>
    <a:masterClrMapping xmlns:a="http://schemas.openxmlformats.org/drawingml/2006/main"/>
  </p:clrMapOvr>
</p:sld>
</file>