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e022ed620d44fc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bda6ef206244078"/>
  </p:sldMasterIdLst>
  <p:sldIdLst>
    <p:sldId xmlns:r="http://schemas.openxmlformats.org/officeDocument/2006/relationships" id="256" r:id="R2179cb32f8004e14"/>
    <p:sldId xmlns:r="http://schemas.openxmlformats.org/officeDocument/2006/relationships" id="257" r:id="R2be2de09127e4b33"/>
    <p:sldId xmlns:r="http://schemas.openxmlformats.org/officeDocument/2006/relationships" id="258" r:id="R26f6738c7a61444d"/>
    <p:sldId xmlns:r="http://schemas.openxmlformats.org/officeDocument/2006/relationships" id="259" r:id="Rb26e10300ab84390"/>
    <p:sldId xmlns:r="http://schemas.openxmlformats.org/officeDocument/2006/relationships" id="260" r:id="Rea0f2f4b3ddb4593"/>
    <p:sldId xmlns:r="http://schemas.openxmlformats.org/officeDocument/2006/relationships" id="261" r:id="R7e59560246e042ce"/>
    <p:sldId xmlns:r="http://schemas.openxmlformats.org/officeDocument/2006/relationships" id="262" r:id="R692694cd2382480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da6ef206244078" /><Relationship Type="http://schemas.openxmlformats.org/officeDocument/2006/relationships/slide" Target="/ppt/slides/slide1.xml" Id="R2179cb32f8004e14" /><Relationship Type="http://schemas.openxmlformats.org/officeDocument/2006/relationships/slide" Target="/ppt/slides/slide2.xml" Id="R2be2de09127e4b33" /><Relationship Type="http://schemas.openxmlformats.org/officeDocument/2006/relationships/slide" Target="/ppt/slides/slide3.xml" Id="R26f6738c7a61444d" /><Relationship Type="http://schemas.openxmlformats.org/officeDocument/2006/relationships/slide" Target="/ppt/slides/slide4.xml" Id="Rb26e10300ab84390" /><Relationship Type="http://schemas.openxmlformats.org/officeDocument/2006/relationships/slide" Target="/ppt/slides/slide5.xml" Id="Rea0f2f4b3ddb4593" /><Relationship Type="http://schemas.openxmlformats.org/officeDocument/2006/relationships/slide" Target="/ppt/slides/slide6.xml" Id="R7e59560246e042ce" /><Relationship Type="http://schemas.openxmlformats.org/officeDocument/2006/relationships/slide" Target="/ppt/slides/slide7.xml" Id="R692694cd2382480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1e367a385346c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899be802e44e7d" /><Relationship Type="http://schemas.openxmlformats.org/officeDocument/2006/relationships/theme" Target="/ppt/slideMasters/theme/theme1.xml" Id="R86a5cf63b30a413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8899be802e44e7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c31b512b67409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09034555184bf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9f415cb86941f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4ff83a7d6749e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15909777b04a1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ffda0b41c1401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b3f8819cba4a1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TECHEM NORGE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TECHEM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TECHEM NORGE AS ble etablert [år] og holder til i Lysaker.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TECHEM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TECHEM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TECHEM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56 094 268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−7 189 294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−6 737 485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6 961 468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38 726 842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TECHEM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TECHEM ENERGY SERVICES GMBH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TECHEM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Dicks vei 10B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992 327 669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TECHEM NORGE AS</a:t>
            </a:r>
          </a:p>
        </p:txBody>
      </p:sp>
    </p:spTree>
  </p:cSld>
  <p:clrMapOvr>
    <a:masterClrMapping xmlns:a="http://schemas.openxmlformats.org/drawingml/2006/main"/>
  </p:clrMapOvr>
</p:sld>
</file>