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fab82f80510482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7bbd578591a454d"/>
  </p:sldMasterIdLst>
  <p:sldIdLst>
    <p:sldId xmlns:r="http://schemas.openxmlformats.org/officeDocument/2006/relationships" id="256" r:id="Re4e88d5c4f2444ba"/>
    <p:sldId xmlns:r="http://schemas.openxmlformats.org/officeDocument/2006/relationships" id="257" r:id="R057de4ade7cf49e9"/>
    <p:sldId xmlns:r="http://schemas.openxmlformats.org/officeDocument/2006/relationships" id="258" r:id="R49ca4b8377d249d9"/>
    <p:sldId xmlns:r="http://schemas.openxmlformats.org/officeDocument/2006/relationships" id="259" r:id="R44ae9c2edb1a42f8"/>
    <p:sldId xmlns:r="http://schemas.openxmlformats.org/officeDocument/2006/relationships" id="260" r:id="R7e69bc4f5b744168"/>
    <p:sldId xmlns:r="http://schemas.openxmlformats.org/officeDocument/2006/relationships" id="261" r:id="Rc7f044016da0479f"/>
    <p:sldId xmlns:r="http://schemas.openxmlformats.org/officeDocument/2006/relationships" id="262" r:id="R7887774f61cd4c4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bbd578591a454d" /><Relationship Type="http://schemas.openxmlformats.org/officeDocument/2006/relationships/slide" Target="/ppt/slides/slide1.xml" Id="Re4e88d5c4f2444ba" /><Relationship Type="http://schemas.openxmlformats.org/officeDocument/2006/relationships/slide" Target="/ppt/slides/slide2.xml" Id="R057de4ade7cf49e9" /><Relationship Type="http://schemas.openxmlformats.org/officeDocument/2006/relationships/slide" Target="/ppt/slides/slide3.xml" Id="R49ca4b8377d249d9" /><Relationship Type="http://schemas.openxmlformats.org/officeDocument/2006/relationships/slide" Target="/ppt/slides/slide4.xml" Id="R44ae9c2edb1a42f8" /><Relationship Type="http://schemas.openxmlformats.org/officeDocument/2006/relationships/slide" Target="/ppt/slides/slide5.xml" Id="R7e69bc4f5b744168" /><Relationship Type="http://schemas.openxmlformats.org/officeDocument/2006/relationships/slide" Target="/ppt/slides/slide6.xml" Id="Rc7f044016da0479f" /><Relationship Type="http://schemas.openxmlformats.org/officeDocument/2006/relationships/slide" Target="/ppt/slides/slide7.xml" Id="R7887774f61cd4c4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e19f4058e44dd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2f1dbc6aea4719" /><Relationship Type="http://schemas.openxmlformats.org/officeDocument/2006/relationships/theme" Target="/ppt/slideMasters/theme/theme1.xml" Id="R046ef82ea659461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02f1dbc6aea471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fe7f5a55da4a1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ef27f53ad3467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903cfdda0342a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3f34809ca84b2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1c5f0a9200430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fcd3d03aed4f0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3fa2eb6e0c410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FANA STILLASUTLEIE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FANA STILLASUTLEIE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FANA STILLASUTLEIE AS ble etablert [år] og holder til i Ask.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FANA STILLASUTLEIE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FANA STILLASUTLEIE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FANA STILLASUTLEIE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11 305 584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249 226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167 709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2 258 792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3 138 596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FANA STILLASUTLEIE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ENGELSEN LIV KARI HELENE  –  57,1 %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MYKLEBUST MARIANNE  –  26,0 %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HOP CONTRACTING AS  –  16,9 %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FANA STILLASUTLEIE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Barstadskogen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5307 Ask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post@fana-stillasutleie.no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992 350 849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FANA STILLASUTLEIE AS</a:t>
            </a:r>
          </a:p>
        </p:txBody>
      </p:sp>
    </p:spTree>
  </p:cSld>
  <p:clrMapOvr>
    <a:masterClrMapping xmlns:a="http://schemas.openxmlformats.org/drawingml/2006/main"/>
  </p:clrMapOvr>
</p:sld>
</file>