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f5fcb180d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5e83d5df446a1"/>
  </p:sldMasterIdLst>
  <p:sldIdLst>
    <p:sldId xmlns:r="http://schemas.openxmlformats.org/officeDocument/2006/relationships" id="256" r:id="R7f5a80dc700149b3"/>
    <p:sldId xmlns:r="http://schemas.openxmlformats.org/officeDocument/2006/relationships" id="257" r:id="R45bfdf2570fc4755"/>
    <p:sldId xmlns:r="http://schemas.openxmlformats.org/officeDocument/2006/relationships" id="258" r:id="R560064155b5a4a62"/>
    <p:sldId xmlns:r="http://schemas.openxmlformats.org/officeDocument/2006/relationships" id="259" r:id="R401a7b8f1d024f82"/>
    <p:sldId xmlns:r="http://schemas.openxmlformats.org/officeDocument/2006/relationships" id="260" r:id="R0c563d6e5a2c4eef"/>
    <p:sldId xmlns:r="http://schemas.openxmlformats.org/officeDocument/2006/relationships" id="261" r:id="R3349aeb0274d4537"/>
    <p:sldId xmlns:r="http://schemas.openxmlformats.org/officeDocument/2006/relationships" id="262" r:id="R854ea8d22597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5e83d5df446a1" /><Relationship Type="http://schemas.openxmlformats.org/officeDocument/2006/relationships/slide" Target="/ppt/slides/slide1.xml" Id="R7f5a80dc700149b3" /><Relationship Type="http://schemas.openxmlformats.org/officeDocument/2006/relationships/slide" Target="/ppt/slides/slide2.xml" Id="R45bfdf2570fc4755" /><Relationship Type="http://schemas.openxmlformats.org/officeDocument/2006/relationships/slide" Target="/ppt/slides/slide3.xml" Id="R560064155b5a4a62" /><Relationship Type="http://schemas.openxmlformats.org/officeDocument/2006/relationships/slide" Target="/ppt/slides/slide4.xml" Id="R401a7b8f1d024f82" /><Relationship Type="http://schemas.openxmlformats.org/officeDocument/2006/relationships/slide" Target="/ppt/slides/slide5.xml" Id="R0c563d6e5a2c4eef" /><Relationship Type="http://schemas.openxmlformats.org/officeDocument/2006/relationships/slide" Target="/ppt/slides/slide6.xml" Id="R3349aeb0274d4537" /><Relationship Type="http://schemas.openxmlformats.org/officeDocument/2006/relationships/slide" Target="/ppt/slides/slide7.xml" Id="R854ea8d22597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dca2a85f6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2e8f700a4ac8" /><Relationship Type="http://schemas.openxmlformats.org/officeDocument/2006/relationships/theme" Target="/ppt/slideMasters/theme/theme1.xml" Id="Re9ef8be07db2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12e8f700a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79fd1846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20df8740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003297e8a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c2475afd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e7e83441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4a643ca9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0e8d1815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1 072 714 000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