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085297b59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f0274de6f43b2"/>
  </p:sldMasterIdLst>
  <p:sldIdLst>
    <p:sldId xmlns:r="http://schemas.openxmlformats.org/officeDocument/2006/relationships" id="256" r:id="R1af966ef43524bdb"/>
    <p:sldId xmlns:r="http://schemas.openxmlformats.org/officeDocument/2006/relationships" id="257" r:id="R77c2194882cf468d"/>
    <p:sldId xmlns:r="http://schemas.openxmlformats.org/officeDocument/2006/relationships" id="258" r:id="R998884b00fa54f5b"/>
    <p:sldId xmlns:r="http://schemas.openxmlformats.org/officeDocument/2006/relationships" id="259" r:id="R89d54b2dec404ecb"/>
    <p:sldId xmlns:r="http://schemas.openxmlformats.org/officeDocument/2006/relationships" id="260" r:id="R2fa56adf05e84b44"/>
    <p:sldId xmlns:r="http://schemas.openxmlformats.org/officeDocument/2006/relationships" id="261" r:id="R4ec9b54d658b46b5"/>
    <p:sldId xmlns:r="http://schemas.openxmlformats.org/officeDocument/2006/relationships" id="262" r:id="Rcda46052ec10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f0274de6f43b2" /><Relationship Type="http://schemas.openxmlformats.org/officeDocument/2006/relationships/slide" Target="/ppt/slides/slide1.xml" Id="R1af966ef43524bdb" /><Relationship Type="http://schemas.openxmlformats.org/officeDocument/2006/relationships/slide" Target="/ppt/slides/slide2.xml" Id="R77c2194882cf468d" /><Relationship Type="http://schemas.openxmlformats.org/officeDocument/2006/relationships/slide" Target="/ppt/slides/slide3.xml" Id="R998884b00fa54f5b" /><Relationship Type="http://schemas.openxmlformats.org/officeDocument/2006/relationships/slide" Target="/ppt/slides/slide4.xml" Id="R89d54b2dec404ecb" /><Relationship Type="http://schemas.openxmlformats.org/officeDocument/2006/relationships/slide" Target="/ppt/slides/slide5.xml" Id="R2fa56adf05e84b44" /><Relationship Type="http://schemas.openxmlformats.org/officeDocument/2006/relationships/slide" Target="/ppt/slides/slide6.xml" Id="R4ec9b54d658b46b5" /><Relationship Type="http://schemas.openxmlformats.org/officeDocument/2006/relationships/slide" Target="/ppt/slides/slide7.xml" Id="Rcda46052ec10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e5d486d60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154aac4894f2a" /><Relationship Type="http://schemas.openxmlformats.org/officeDocument/2006/relationships/theme" Target="/ppt/slideMasters/theme/theme1.xml" Id="Rc8ad40cc4aad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154aac489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63e13456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13d7fb44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edb935780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4dd786b5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54e675f28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88bcf084e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0f838440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SITU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SITU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SITU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SITU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SITU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SITU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12 052 717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1 386 359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3 407 148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SITU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MARIA THØGERSEN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ÅSA MARIA 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TANDBERG GRO BIRGITTE H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SITU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Ankers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60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SITU AS</a:t>
            </a:r>
          </a:p>
        </p:txBody>
      </p:sp>
    </p:spTree>
  </p:cSld>
  <p:clrMapOvr>
    <a:masterClrMapping xmlns:a="http://schemas.openxmlformats.org/drawingml/2006/main"/>
  </p:clrMapOvr>
</p:sld>
</file>