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d0743789e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75e5f0f464b7c"/>
  </p:sldMasterIdLst>
  <p:sldIdLst>
    <p:sldId xmlns:r="http://schemas.openxmlformats.org/officeDocument/2006/relationships" id="256" r:id="R3fbfbbdf1a874f1c"/>
    <p:sldId xmlns:r="http://schemas.openxmlformats.org/officeDocument/2006/relationships" id="257" r:id="R8193e4530e88414b"/>
    <p:sldId xmlns:r="http://schemas.openxmlformats.org/officeDocument/2006/relationships" id="258" r:id="R3a95116b765349e4"/>
    <p:sldId xmlns:r="http://schemas.openxmlformats.org/officeDocument/2006/relationships" id="259" r:id="R9e22ed47c47445e5"/>
    <p:sldId xmlns:r="http://schemas.openxmlformats.org/officeDocument/2006/relationships" id="260" r:id="R7d6dbd21862746c1"/>
    <p:sldId xmlns:r="http://schemas.openxmlformats.org/officeDocument/2006/relationships" id="261" r:id="R4c04ba9570344690"/>
    <p:sldId xmlns:r="http://schemas.openxmlformats.org/officeDocument/2006/relationships" id="262" r:id="R30b1aa01a005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75e5f0f464b7c" /><Relationship Type="http://schemas.openxmlformats.org/officeDocument/2006/relationships/slide" Target="/ppt/slides/slide1.xml" Id="R3fbfbbdf1a874f1c" /><Relationship Type="http://schemas.openxmlformats.org/officeDocument/2006/relationships/slide" Target="/ppt/slides/slide2.xml" Id="R8193e4530e88414b" /><Relationship Type="http://schemas.openxmlformats.org/officeDocument/2006/relationships/slide" Target="/ppt/slides/slide3.xml" Id="R3a95116b765349e4" /><Relationship Type="http://schemas.openxmlformats.org/officeDocument/2006/relationships/slide" Target="/ppt/slides/slide4.xml" Id="R9e22ed47c47445e5" /><Relationship Type="http://schemas.openxmlformats.org/officeDocument/2006/relationships/slide" Target="/ppt/slides/slide5.xml" Id="R7d6dbd21862746c1" /><Relationship Type="http://schemas.openxmlformats.org/officeDocument/2006/relationships/slide" Target="/ppt/slides/slide6.xml" Id="R4c04ba9570344690" /><Relationship Type="http://schemas.openxmlformats.org/officeDocument/2006/relationships/slide" Target="/ppt/slides/slide7.xml" Id="R30b1aa01a005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d9c2f2903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1af74c3b94eea" /><Relationship Type="http://schemas.openxmlformats.org/officeDocument/2006/relationships/theme" Target="/ppt/slideMasters/theme/theme1.xml" Id="R0101050f610b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1af74c3b9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834a393e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a37a1da5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65e72a71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f1d62387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6fd032b1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8794523f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8a3cda06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STEFFEN FIDJELAND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FIDJELAND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FIDJELAND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FIDJELAND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FIDJELAND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FIDJELAND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10 817 066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6 381 968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FIDJELAND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FIDJELAND STEFFEN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FIDJELAND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Birkelandsveien 1460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992 355 425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FIDJELAND AS</a:t>
            </a:r>
          </a:p>
        </p:txBody>
      </p:sp>
    </p:spTree>
  </p:cSld>
  <p:clrMapOvr>
    <a:masterClrMapping xmlns:a="http://schemas.openxmlformats.org/drawingml/2006/main"/>
  </p:clrMapOvr>
</p:sld>
</file>