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ba305d24b240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adaaf3b8344747"/>
  </p:sldMasterIdLst>
  <p:sldIdLst>
    <p:sldId xmlns:r="http://schemas.openxmlformats.org/officeDocument/2006/relationships" id="256" r:id="R8d7a432174f7483c"/>
    <p:sldId xmlns:r="http://schemas.openxmlformats.org/officeDocument/2006/relationships" id="257" r:id="R78b2bfaa8ebb4bb1"/>
    <p:sldId xmlns:r="http://schemas.openxmlformats.org/officeDocument/2006/relationships" id="258" r:id="R31d7dea78fe34628"/>
    <p:sldId xmlns:r="http://schemas.openxmlformats.org/officeDocument/2006/relationships" id="259" r:id="R405edfb5745b4719"/>
    <p:sldId xmlns:r="http://schemas.openxmlformats.org/officeDocument/2006/relationships" id="260" r:id="Rdcadb44d510c4779"/>
    <p:sldId xmlns:r="http://schemas.openxmlformats.org/officeDocument/2006/relationships" id="261" r:id="R0eef39d408354b6d"/>
    <p:sldId xmlns:r="http://schemas.openxmlformats.org/officeDocument/2006/relationships" id="262" r:id="R4f1657613cb345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daaf3b8344747" /><Relationship Type="http://schemas.openxmlformats.org/officeDocument/2006/relationships/slide" Target="/ppt/slides/slide1.xml" Id="R8d7a432174f7483c" /><Relationship Type="http://schemas.openxmlformats.org/officeDocument/2006/relationships/slide" Target="/ppt/slides/slide2.xml" Id="R78b2bfaa8ebb4bb1" /><Relationship Type="http://schemas.openxmlformats.org/officeDocument/2006/relationships/slide" Target="/ppt/slides/slide3.xml" Id="R31d7dea78fe34628" /><Relationship Type="http://schemas.openxmlformats.org/officeDocument/2006/relationships/slide" Target="/ppt/slides/slide4.xml" Id="R405edfb5745b4719" /><Relationship Type="http://schemas.openxmlformats.org/officeDocument/2006/relationships/slide" Target="/ppt/slides/slide5.xml" Id="Rdcadb44d510c4779" /><Relationship Type="http://schemas.openxmlformats.org/officeDocument/2006/relationships/slide" Target="/ppt/slides/slide6.xml" Id="R0eef39d408354b6d" /><Relationship Type="http://schemas.openxmlformats.org/officeDocument/2006/relationships/slide" Target="/ppt/slides/slide7.xml" Id="R4f1657613cb345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f322b45e847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fe4e6a52a454b" /><Relationship Type="http://schemas.openxmlformats.org/officeDocument/2006/relationships/theme" Target="/ppt/slideMasters/theme/theme1.xml" Id="R1c9fdfe8ad9743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9fe4e6a52a45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dacf455b74e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1d2e90ec743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eae145c6443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e3792e9014c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b913c5b5441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aa3d5778247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3182aac3843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TØRN INVEST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3 322 430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ANNE KJERSTI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TØRNBLAD KNUT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Raumnessaga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992 356 782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