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3a1510842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a0dc69228b4709"/>
  </p:sldMasterIdLst>
  <p:sldIdLst>
    <p:sldId xmlns:r="http://schemas.openxmlformats.org/officeDocument/2006/relationships" id="256" r:id="Rc1433dbcae554c93"/>
    <p:sldId xmlns:r="http://schemas.openxmlformats.org/officeDocument/2006/relationships" id="257" r:id="Rd5f693abb2984adb"/>
    <p:sldId xmlns:r="http://schemas.openxmlformats.org/officeDocument/2006/relationships" id="258" r:id="R072097175cc54f51"/>
    <p:sldId xmlns:r="http://schemas.openxmlformats.org/officeDocument/2006/relationships" id="259" r:id="R0c84d19e9cd44a68"/>
    <p:sldId xmlns:r="http://schemas.openxmlformats.org/officeDocument/2006/relationships" id="260" r:id="R580321de26d84b8f"/>
    <p:sldId xmlns:r="http://schemas.openxmlformats.org/officeDocument/2006/relationships" id="261" r:id="Re608dcce3a134aec"/>
    <p:sldId xmlns:r="http://schemas.openxmlformats.org/officeDocument/2006/relationships" id="262" r:id="R7197e47c441644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a0dc69228b4709" /><Relationship Type="http://schemas.openxmlformats.org/officeDocument/2006/relationships/slide" Target="/ppt/slides/slide1.xml" Id="Rc1433dbcae554c93" /><Relationship Type="http://schemas.openxmlformats.org/officeDocument/2006/relationships/slide" Target="/ppt/slides/slide2.xml" Id="Rd5f693abb2984adb" /><Relationship Type="http://schemas.openxmlformats.org/officeDocument/2006/relationships/slide" Target="/ppt/slides/slide3.xml" Id="R072097175cc54f51" /><Relationship Type="http://schemas.openxmlformats.org/officeDocument/2006/relationships/slide" Target="/ppt/slides/slide4.xml" Id="R0c84d19e9cd44a68" /><Relationship Type="http://schemas.openxmlformats.org/officeDocument/2006/relationships/slide" Target="/ppt/slides/slide5.xml" Id="R580321de26d84b8f" /><Relationship Type="http://schemas.openxmlformats.org/officeDocument/2006/relationships/slide" Target="/ppt/slides/slide6.xml" Id="Re608dcce3a134aec" /><Relationship Type="http://schemas.openxmlformats.org/officeDocument/2006/relationships/slide" Target="/ppt/slides/slide7.xml" Id="R7197e47c441644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98235cc994d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1bb388f44461d" /><Relationship Type="http://schemas.openxmlformats.org/officeDocument/2006/relationships/theme" Target="/ppt/slideMasters/theme/theme1.xml" Id="Rf66dcb143dae4e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81bb388f44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fa617441f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c3e8687134b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0eb41f53a40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59d7e01c1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e325a68a548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f2739ec99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d6dde96b9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DIRECTA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DIRECTA AS ble etablert [år] og holder til i Borgenhaugen.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29 984 834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7 474 542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5 956 454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6 589 345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15 793 491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ADMINETT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STRAK FORVALTNING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Skjebergveien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1739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jorn@skjeberg-regnskapskontor.no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www.directa.no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992 356 898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DIRECTA AS</a:t>
            </a:r>
          </a:p>
        </p:txBody>
      </p:sp>
    </p:spTree>
  </p:cSld>
  <p:clrMapOvr>
    <a:masterClrMapping xmlns:a="http://schemas.openxmlformats.org/drawingml/2006/main"/>
  </p:clrMapOvr>
</p:sld>
</file>