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984d8538c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743ce7cbc4036"/>
  </p:sldMasterIdLst>
  <p:sldIdLst>
    <p:sldId xmlns:r="http://schemas.openxmlformats.org/officeDocument/2006/relationships" id="256" r:id="Raa21d426dbfc4bfc"/>
    <p:sldId xmlns:r="http://schemas.openxmlformats.org/officeDocument/2006/relationships" id="257" r:id="Re0a094b2a057487f"/>
    <p:sldId xmlns:r="http://schemas.openxmlformats.org/officeDocument/2006/relationships" id="258" r:id="R75625b7c61184b8c"/>
    <p:sldId xmlns:r="http://schemas.openxmlformats.org/officeDocument/2006/relationships" id="259" r:id="R0dd389b0b0b14db3"/>
    <p:sldId xmlns:r="http://schemas.openxmlformats.org/officeDocument/2006/relationships" id="260" r:id="R6861a03402da42be"/>
    <p:sldId xmlns:r="http://schemas.openxmlformats.org/officeDocument/2006/relationships" id="261" r:id="Rfdfe8c38c2364a58"/>
    <p:sldId xmlns:r="http://schemas.openxmlformats.org/officeDocument/2006/relationships" id="262" r:id="R4bcda67c2122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743ce7cbc4036" /><Relationship Type="http://schemas.openxmlformats.org/officeDocument/2006/relationships/slide" Target="/ppt/slides/slide1.xml" Id="Raa21d426dbfc4bfc" /><Relationship Type="http://schemas.openxmlformats.org/officeDocument/2006/relationships/slide" Target="/ppt/slides/slide2.xml" Id="Re0a094b2a057487f" /><Relationship Type="http://schemas.openxmlformats.org/officeDocument/2006/relationships/slide" Target="/ppt/slides/slide3.xml" Id="R75625b7c61184b8c" /><Relationship Type="http://schemas.openxmlformats.org/officeDocument/2006/relationships/slide" Target="/ppt/slides/slide4.xml" Id="R0dd389b0b0b14db3" /><Relationship Type="http://schemas.openxmlformats.org/officeDocument/2006/relationships/slide" Target="/ppt/slides/slide5.xml" Id="R6861a03402da42be" /><Relationship Type="http://schemas.openxmlformats.org/officeDocument/2006/relationships/slide" Target="/ppt/slides/slide6.xml" Id="Rfdfe8c38c2364a58" /><Relationship Type="http://schemas.openxmlformats.org/officeDocument/2006/relationships/slide" Target="/ppt/slides/slide7.xml" Id="R4bcda67c2122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2cb768d4f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4a751e084e37" /><Relationship Type="http://schemas.openxmlformats.org/officeDocument/2006/relationships/theme" Target="/ppt/slideMasters/theme/theme1.xml" Id="R0ec7568a4acb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94a751e08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317aa618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d08f8e87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1190e49f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100d3026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b98fa1dc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da26ba15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eda8c140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ELEKTRIKERSERVICE HALLINGDAL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ELEKTRIKERSERVICE HALLINGDAL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39 905 432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22 874 477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32 610 151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ØYNEBRÅTEN FRODE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VILHELMSLI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NILS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HAGEN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ØYNEBRÅTEN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Narvebrøten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post@elektrikerservice.com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www.elektrikerservice.com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ELEKTRIKERSERVICE HALLINGDAL AS</a:t>
            </a:r>
          </a:p>
        </p:txBody>
      </p:sp>
    </p:spTree>
  </p:cSld>
  <p:clrMapOvr>
    <a:masterClrMapping xmlns:a="http://schemas.openxmlformats.org/drawingml/2006/main"/>
  </p:clrMapOvr>
</p:sld>
</file>