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bce864e8c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b71e705ea4f14"/>
  </p:sldMasterIdLst>
  <p:sldIdLst>
    <p:sldId xmlns:r="http://schemas.openxmlformats.org/officeDocument/2006/relationships" id="256" r:id="Rf2a4abe1a6824552"/>
    <p:sldId xmlns:r="http://schemas.openxmlformats.org/officeDocument/2006/relationships" id="257" r:id="R11b49a364c084b70"/>
    <p:sldId xmlns:r="http://schemas.openxmlformats.org/officeDocument/2006/relationships" id="258" r:id="Rea8646cba3b24bda"/>
    <p:sldId xmlns:r="http://schemas.openxmlformats.org/officeDocument/2006/relationships" id="259" r:id="Rcd3be9b042984259"/>
    <p:sldId xmlns:r="http://schemas.openxmlformats.org/officeDocument/2006/relationships" id="260" r:id="R9c2d7eba8a2e4e7c"/>
    <p:sldId xmlns:r="http://schemas.openxmlformats.org/officeDocument/2006/relationships" id="261" r:id="R243b593242c944b5"/>
    <p:sldId xmlns:r="http://schemas.openxmlformats.org/officeDocument/2006/relationships" id="262" r:id="Ra4dcc67a52d8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b71e705ea4f14" /><Relationship Type="http://schemas.openxmlformats.org/officeDocument/2006/relationships/slide" Target="/ppt/slides/slide1.xml" Id="Rf2a4abe1a6824552" /><Relationship Type="http://schemas.openxmlformats.org/officeDocument/2006/relationships/slide" Target="/ppt/slides/slide2.xml" Id="R11b49a364c084b70" /><Relationship Type="http://schemas.openxmlformats.org/officeDocument/2006/relationships/slide" Target="/ppt/slides/slide3.xml" Id="Rea8646cba3b24bda" /><Relationship Type="http://schemas.openxmlformats.org/officeDocument/2006/relationships/slide" Target="/ppt/slides/slide4.xml" Id="Rcd3be9b042984259" /><Relationship Type="http://schemas.openxmlformats.org/officeDocument/2006/relationships/slide" Target="/ppt/slides/slide5.xml" Id="R9c2d7eba8a2e4e7c" /><Relationship Type="http://schemas.openxmlformats.org/officeDocument/2006/relationships/slide" Target="/ppt/slides/slide6.xml" Id="R243b593242c944b5" /><Relationship Type="http://schemas.openxmlformats.org/officeDocument/2006/relationships/slide" Target="/ppt/slides/slide7.xml" Id="Ra4dcc67a52d8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3f89c178b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c5d687d343c0" /><Relationship Type="http://schemas.openxmlformats.org/officeDocument/2006/relationships/theme" Target="/ppt/slideMasters/theme/theme1.xml" Id="Rca2b41c2d7db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3c5d687d3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8d7a0c4c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0406840fd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a65d2584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0ddbb798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c2758cc8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0c9a9b88e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15df5b0c4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P3A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11 382 118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ANDRÉ ÅDLAND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Andre Ådland, Vardevegen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992 363 711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P3A INVEST AS</a:t>
            </a:r>
          </a:p>
        </p:txBody>
      </p:sp>
    </p:spTree>
  </p:cSld>
  <p:clrMapOvr>
    <a:masterClrMapping xmlns:a="http://schemas.openxmlformats.org/drawingml/2006/main"/>
  </p:clrMapOvr>
</p:sld>
</file>