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8dde8b94d444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906c7840c74991"/>
  </p:sldMasterIdLst>
  <p:sldIdLst>
    <p:sldId xmlns:r="http://schemas.openxmlformats.org/officeDocument/2006/relationships" id="256" r:id="R27ce3aa8818549ac"/>
    <p:sldId xmlns:r="http://schemas.openxmlformats.org/officeDocument/2006/relationships" id="257" r:id="Rb947091a31a64a9d"/>
    <p:sldId xmlns:r="http://schemas.openxmlformats.org/officeDocument/2006/relationships" id="258" r:id="R08364b1ef33e4453"/>
    <p:sldId xmlns:r="http://schemas.openxmlformats.org/officeDocument/2006/relationships" id="259" r:id="R2466c83983504dc1"/>
    <p:sldId xmlns:r="http://schemas.openxmlformats.org/officeDocument/2006/relationships" id="260" r:id="R9c56322cc64a4f48"/>
    <p:sldId xmlns:r="http://schemas.openxmlformats.org/officeDocument/2006/relationships" id="261" r:id="Rad20998a365b4c47"/>
    <p:sldId xmlns:r="http://schemas.openxmlformats.org/officeDocument/2006/relationships" id="262" r:id="R9ebb79189e004f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906c7840c74991" /><Relationship Type="http://schemas.openxmlformats.org/officeDocument/2006/relationships/slide" Target="/ppt/slides/slide1.xml" Id="R27ce3aa8818549ac" /><Relationship Type="http://schemas.openxmlformats.org/officeDocument/2006/relationships/slide" Target="/ppt/slides/slide2.xml" Id="Rb947091a31a64a9d" /><Relationship Type="http://schemas.openxmlformats.org/officeDocument/2006/relationships/slide" Target="/ppt/slides/slide3.xml" Id="R08364b1ef33e4453" /><Relationship Type="http://schemas.openxmlformats.org/officeDocument/2006/relationships/slide" Target="/ppt/slides/slide4.xml" Id="R2466c83983504dc1" /><Relationship Type="http://schemas.openxmlformats.org/officeDocument/2006/relationships/slide" Target="/ppt/slides/slide5.xml" Id="R9c56322cc64a4f48" /><Relationship Type="http://schemas.openxmlformats.org/officeDocument/2006/relationships/slide" Target="/ppt/slides/slide6.xml" Id="Rad20998a365b4c47" /><Relationship Type="http://schemas.openxmlformats.org/officeDocument/2006/relationships/slide" Target="/ppt/slides/slide7.xml" Id="R9ebb79189e004f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7620ca0fa845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cb15f16f148c3" /><Relationship Type="http://schemas.openxmlformats.org/officeDocument/2006/relationships/theme" Target="/ppt/slideMasters/theme/theme1.xml" Id="R51f16722bd9042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ecb15f16f148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d028f31c84e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51af28bfe4e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5c2b68ad9345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29261d75e4d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af25dce214c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0b6afc15b40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66dc42c304f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POJO KLIMA OG ENERGI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POJO KLIMA OG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POJO KLIMA OG ENERGI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POJO KLIMA OG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POJO KLIMA OG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POJO KLIMA OG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242 106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−93 763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4 767 580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6 943 349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POJO KLIMA OG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ØIVIND JOHANSEN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STOKKENES JOHANSEN  –  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KRISTINE STOKKENES STENSLI  –  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DAGRUN STOKKENES JOHANSEN  –  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MARIE STOKKENES JOHANSEN  –  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ØIVIND STOKKENES JOHANSEN  –  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POJO KLIMA OG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Lektor Mosgrens gate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55 05 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pojo.as@gmail.com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992 366 427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POJO KLIMA OG ENERGI AS</a:t>
            </a:r>
          </a:p>
        </p:txBody>
      </p:sp>
    </p:spTree>
  </p:cSld>
  <p:clrMapOvr>
    <a:masterClrMapping xmlns:a="http://schemas.openxmlformats.org/drawingml/2006/main"/>
  </p:clrMapOvr>
</p:sld>
</file>