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d11ac5c514d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65733742f4f84"/>
  </p:sldMasterIdLst>
  <p:sldIdLst>
    <p:sldId xmlns:r="http://schemas.openxmlformats.org/officeDocument/2006/relationships" id="256" r:id="Rfbee5e863acb4802"/>
    <p:sldId xmlns:r="http://schemas.openxmlformats.org/officeDocument/2006/relationships" id="257" r:id="R2f73f3d5993f4e19"/>
    <p:sldId xmlns:r="http://schemas.openxmlformats.org/officeDocument/2006/relationships" id="258" r:id="Re976ce36d57f4e69"/>
    <p:sldId xmlns:r="http://schemas.openxmlformats.org/officeDocument/2006/relationships" id="259" r:id="R1112374a940c48bf"/>
    <p:sldId xmlns:r="http://schemas.openxmlformats.org/officeDocument/2006/relationships" id="260" r:id="Rf0ae556e46914fdf"/>
    <p:sldId xmlns:r="http://schemas.openxmlformats.org/officeDocument/2006/relationships" id="261" r:id="Rdbab6f69b8804f7c"/>
    <p:sldId xmlns:r="http://schemas.openxmlformats.org/officeDocument/2006/relationships" id="262" r:id="Re1a9a7219621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65733742f4f84" /><Relationship Type="http://schemas.openxmlformats.org/officeDocument/2006/relationships/slide" Target="/ppt/slides/slide1.xml" Id="Rfbee5e863acb4802" /><Relationship Type="http://schemas.openxmlformats.org/officeDocument/2006/relationships/slide" Target="/ppt/slides/slide2.xml" Id="R2f73f3d5993f4e19" /><Relationship Type="http://schemas.openxmlformats.org/officeDocument/2006/relationships/slide" Target="/ppt/slides/slide3.xml" Id="Re976ce36d57f4e69" /><Relationship Type="http://schemas.openxmlformats.org/officeDocument/2006/relationships/slide" Target="/ppt/slides/slide4.xml" Id="R1112374a940c48bf" /><Relationship Type="http://schemas.openxmlformats.org/officeDocument/2006/relationships/slide" Target="/ppt/slides/slide5.xml" Id="Rf0ae556e46914fdf" /><Relationship Type="http://schemas.openxmlformats.org/officeDocument/2006/relationships/slide" Target="/ppt/slides/slide6.xml" Id="Rdbab6f69b8804f7c" /><Relationship Type="http://schemas.openxmlformats.org/officeDocument/2006/relationships/slide" Target="/ppt/slides/slide7.xml" Id="Re1a9a7219621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7f686d9d76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76bed57b4aa7" /><Relationship Type="http://schemas.openxmlformats.org/officeDocument/2006/relationships/theme" Target="/ppt/slideMasters/theme/theme1.xml" Id="R2c044bf8a9c4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176bed57b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9f52a98dc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47094820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b8865a7f9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6ec8b504d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5169cb6db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f6200b982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656944ac1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DAGMA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14 468 730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14 748 874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MANNERÅK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Grovikveien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dm@regnskapsfabrikken.no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992 367 180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DAGMA INVEST AS</a:t>
            </a:r>
          </a:p>
        </p:txBody>
      </p:sp>
    </p:spTree>
  </p:cSld>
  <p:clrMapOvr>
    <a:masterClrMapping xmlns:a="http://schemas.openxmlformats.org/drawingml/2006/main"/>
  </p:clrMapOvr>
</p:sld>
</file>