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3254b9901440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1fd67d348c4c8f"/>
  </p:sldMasterIdLst>
  <p:sldIdLst>
    <p:sldId xmlns:r="http://schemas.openxmlformats.org/officeDocument/2006/relationships" id="256" r:id="R5d5c59cda29e4958"/>
    <p:sldId xmlns:r="http://schemas.openxmlformats.org/officeDocument/2006/relationships" id="257" r:id="Rb14065fa78374a6d"/>
    <p:sldId xmlns:r="http://schemas.openxmlformats.org/officeDocument/2006/relationships" id="258" r:id="R2a9b390a6ee14d2b"/>
    <p:sldId xmlns:r="http://schemas.openxmlformats.org/officeDocument/2006/relationships" id="259" r:id="R9fdab8175a824889"/>
    <p:sldId xmlns:r="http://schemas.openxmlformats.org/officeDocument/2006/relationships" id="260" r:id="Rd1cd783a45004491"/>
    <p:sldId xmlns:r="http://schemas.openxmlformats.org/officeDocument/2006/relationships" id="261" r:id="R1872c58f77244420"/>
    <p:sldId xmlns:r="http://schemas.openxmlformats.org/officeDocument/2006/relationships" id="262" r:id="Ra2b248ff631640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fd67d348c4c8f" /><Relationship Type="http://schemas.openxmlformats.org/officeDocument/2006/relationships/slide" Target="/ppt/slides/slide1.xml" Id="R5d5c59cda29e4958" /><Relationship Type="http://schemas.openxmlformats.org/officeDocument/2006/relationships/slide" Target="/ppt/slides/slide2.xml" Id="Rb14065fa78374a6d" /><Relationship Type="http://schemas.openxmlformats.org/officeDocument/2006/relationships/slide" Target="/ppt/slides/slide3.xml" Id="R2a9b390a6ee14d2b" /><Relationship Type="http://schemas.openxmlformats.org/officeDocument/2006/relationships/slide" Target="/ppt/slides/slide4.xml" Id="R9fdab8175a824889" /><Relationship Type="http://schemas.openxmlformats.org/officeDocument/2006/relationships/slide" Target="/ppt/slides/slide5.xml" Id="Rd1cd783a45004491" /><Relationship Type="http://schemas.openxmlformats.org/officeDocument/2006/relationships/slide" Target="/ppt/slides/slide6.xml" Id="R1872c58f77244420" /><Relationship Type="http://schemas.openxmlformats.org/officeDocument/2006/relationships/slide" Target="/ppt/slides/slide7.xml" Id="Ra2b248ff631640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bb7c6c88240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ec5e9d03d4f37" /><Relationship Type="http://schemas.openxmlformats.org/officeDocument/2006/relationships/theme" Target="/ppt/slideMasters/theme/theme1.xml" Id="R7c3e7abec94144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0ec5e9d03d4f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542ed802a40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1222d773b40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73b054a5244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f1b8418564d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2b73e6a6b46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ccd8a594c41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49eb4a91449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KARL BEHRENS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KARL BEHRENS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KARL BEHRENS AS ble etablert [år] og holder til i Risøyhamn.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KARL BEHRENS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KARL BEHRENS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KARL BEHRENS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18 371 223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1 868 079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1 016 692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1 573 060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15 886 258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KARL BEHRENS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BEHRENS KARL HEINZ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KARL BEHRENS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Withs vei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8484 Risøyhamn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992 367 725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KARL BEHRENS AS</a:t>
            </a:r>
          </a:p>
        </p:txBody>
      </p:sp>
    </p:spTree>
  </p:cSld>
  <p:clrMapOvr>
    <a:masterClrMapping xmlns:a="http://schemas.openxmlformats.org/drawingml/2006/main"/>
  </p:clrMapOvr>
</p:sld>
</file>