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07ad2713a3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e8a6e36fd4963"/>
  </p:sldMasterIdLst>
  <p:sldIdLst>
    <p:sldId xmlns:r="http://schemas.openxmlformats.org/officeDocument/2006/relationships" id="256" r:id="R06c281f8b66b42e9"/>
    <p:sldId xmlns:r="http://schemas.openxmlformats.org/officeDocument/2006/relationships" id="257" r:id="R40c92dd0bd4948a6"/>
    <p:sldId xmlns:r="http://schemas.openxmlformats.org/officeDocument/2006/relationships" id="258" r:id="R1934a94a9ffa4341"/>
    <p:sldId xmlns:r="http://schemas.openxmlformats.org/officeDocument/2006/relationships" id="259" r:id="R49fe877a681d46f2"/>
    <p:sldId xmlns:r="http://schemas.openxmlformats.org/officeDocument/2006/relationships" id="260" r:id="Rd564a42208854b98"/>
    <p:sldId xmlns:r="http://schemas.openxmlformats.org/officeDocument/2006/relationships" id="261" r:id="Reddda2efb6ef4479"/>
    <p:sldId xmlns:r="http://schemas.openxmlformats.org/officeDocument/2006/relationships" id="262" r:id="Rd15dbc252450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e8a6e36fd4963" /><Relationship Type="http://schemas.openxmlformats.org/officeDocument/2006/relationships/slide" Target="/ppt/slides/slide1.xml" Id="R06c281f8b66b42e9" /><Relationship Type="http://schemas.openxmlformats.org/officeDocument/2006/relationships/slide" Target="/ppt/slides/slide2.xml" Id="R40c92dd0bd4948a6" /><Relationship Type="http://schemas.openxmlformats.org/officeDocument/2006/relationships/slide" Target="/ppt/slides/slide3.xml" Id="R1934a94a9ffa4341" /><Relationship Type="http://schemas.openxmlformats.org/officeDocument/2006/relationships/slide" Target="/ppt/slides/slide4.xml" Id="R49fe877a681d46f2" /><Relationship Type="http://schemas.openxmlformats.org/officeDocument/2006/relationships/slide" Target="/ppt/slides/slide5.xml" Id="Rd564a42208854b98" /><Relationship Type="http://schemas.openxmlformats.org/officeDocument/2006/relationships/slide" Target="/ppt/slides/slide6.xml" Id="Reddda2efb6ef4479" /><Relationship Type="http://schemas.openxmlformats.org/officeDocument/2006/relationships/slide" Target="/ppt/slides/slide7.xml" Id="Rd15dbc252450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25e927109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9422244ae4f4f" /><Relationship Type="http://schemas.openxmlformats.org/officeDocument/2006/relationships/theme" Target="/ppt/slideMasters/theme/theme1.xml" Id="R57a220484b70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9422244ae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a7e8282949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7c6f37f1d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4d8e98696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3306e4b3a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81a391ed4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a387ae26d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4e57e6570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