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82141d752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f7aeb9cf043c4"/>
  </p:sldMasterIdLst>
  <p:sldIdLst>
    <p:sldId xmlns:r="http://schemas.openxmlformats.org/officeDocument/2006/relationships" id="256" r:id="Ref013c12f27444ab"/>
    <p:sldId xmlns:r="http://schemas.openxmlformats.org/officeDocument/2006/relationships" id="257" r:id="R50c45a6d97704006"/>
    <p:sldId xmlns:r="http://schemas.openxmlformats.org/officeDocument/2006/relationships" id="258" r:id="Rc51743d6f00746da"/>
    <p:sldId xmlns:r="http://schemas.openxmlformats.org/officeDocument/2006/relationships" id="259" r:id="Rea2bbefd4b294253"/>
    <p:sldId xmlns:r="http://schemas.openxmlformats.org/officeDocument/2006/relationships" id="260" r:id="Reed8b2c199a14174"/>
    <p:sldId xmlns:r="http://schemas.openxmlformats.org/officeDocument/2006/relationships" id="261" r:id="R078a91f999c84cf5"/>
    <p:sldId xmlns:r="http://schemas.openxmlformats.org/officeDocument/2006/relationships" id="262" r:id="Re046d45b9125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f7aeb9cf043c4" /><Relationship Type="http://schemas.openxmlformats.org/officeDocument/2006/relationships/slide" Target="/ppt/slides/slide1.xml" Id="Ref013c12f27444ab" /><Relationship Type="http://schemas.openxmlformats.org/officeDocument/2006/relationships/slide" Target="/ppt/slides/slide2.xml" Id="R50c45a6d97704006" /><Relationship Type="http://schemas.openxmlformats.org/officeDocument/2006/relationships/slide" Target="/ppt/slides/slide3.xml" Id="Rc51743d6f00746da" /><Relationship Type="http://schemas.openxmlformats.org/officeDocument/2006/relationships/slide" Target="/ppt/slides/slide4.xml" Id="Rea2bbefd4b294253" /><Relationship Type="http://schemas.openxmlformats.org/officeDocument/2006/relationships/slide" Target="/ppt/slides/slide5.xml" Id="Reed8b2c199a14174" /><Relationship Type="http://schemas.openxmlformats.org/officeDocument/2006/relationships/slide" Target="/ppt/slides/slide6.xml" Id="R078a91f999c84cf5" /><Relationship Type="http://schemas.openxmlformats.org/officeDocument/2006/relationships/slide" Target="/ppt/slides/slide7.xml" Id="Re046d45b9125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b8e7646f1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cee364404da5" /><Relationship Type="http://schemas.openxmlformats.org/officeDocument/2006/relationships/theme" Target="/ppt/slideMasters/theme/theme1.xml" Id="Raa873c9f9ad8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0cee364404d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3ca75dc2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c101b52c0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fe134b5f0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42ac21e0649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39a448cdc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ba99f154c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474fd761d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BYGGESTRØM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83 457 842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127 485 980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127 773 661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ROBERT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MAGNE LAURITZ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ROBERT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34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992 412 089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BYGGESTRØM AS</a:t>
            </a:r>
          </a:p>
        </p:txBody>
      </p:sp>
    </p:spTree>
  </p:cSld>
  <p:clrMapOvr>
    <a:masterClrMapping xmlns:a="http://schemas.openxmlformats.org/drawingml/2006/main"/>
  </p:clrMapOvr>
</p:sld>
</file>