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74972db86c41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801d0cc49f4678"/>
  </p:sldMasterIdLst>
  <p:sldIdLst>
    <p:sldId xmlns:r="http://schemas.openxmlformats.org/officeDocument/2006/relationships" id="256" r:id="Rf5707237cfc4414b"/>
    <p:sldId xmlns:r="http://schemas.openxmlformats.org/officeDocument/2006/relationships" id="257" r:id="R9154be6dc10d41db"/>
    <p:sldId xmlns:r="http://schemas.openxmlformats.org/officeDocument/2006/relationships" id="258" r:id="R0ba42cb571be42bf"/>
    <p:sldId xmlns:r="http://schemas.openxmlformats.org/officeDocument/2006/relationships" id="259" r:id="Rb6a78ca902b24a86"/>
    <p:sldId xmlns:r="http://schemas.openxmlformats.org/officeDocument/2006/relationships" id="260" r:id="R33383cf3faf54edc"/>
    <p:sldId xmlns:r="http://schemas.openxmlformats.org/officeDocument/2006/relationships" id="261" r:id="R72cc39ad2e8b493c"/>
    <p:sldId xmlns:r="http://schemas.openxmlformats.org/officeDocument/2006/relationships" id="262" r:id="R4468948410774b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801d0cc49f4678" /><Relationship Type="http://schemas.openxmlformats.org/officeDocument/2006/relationships/slide" Target="/ppt/slides/slide1.xml" Id="Rf5707237cfc4414b" /><Relationship Type="http://schemas.openxmlformats.org/officeDocument/2006/relationships/slide" Target="/ppt/slides/slide2.xml" Id="R9154be6dc10d41db" /><Relationship Type="http://schemas.openxmlformats.org/officeDocument/2006/relationships/slide" Target="/ppt/slides/slide3.xml" Id="R0ba42cb571be42bf" /><Relationship Type="http://schemas.openxmlformats.org/officeDocument/2006/relationships/slide" Target="/ppt/slides/slide4.xml" Id="Rb6a78ca902b24a86" /><Relationship Type="http://schemas.openxmlformats.org/officeDocument/2006/relationships/slide" Target="/ppt/slides/slide5.xml" Id="R33383cf3faf54edc" /><Relationship Type="http://schemas.openxmlformats.org/officeDocument/2006/relationships/slide" Target="/ppt/slides/slide6.xml" Id="R72cc39ad2e8b493c" /><Relationship Type="http://schemas.openxmlformats.org/officeDocument/2006/relationships/slide" Target="/ppt/slides/slide7.xml" Id="R4468948410774b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61b6b2ab8349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da7bdf6554a35" /><Relationship Type="http://schemas.openxmlformats.org/officeDocument/2006/relationships/theme" Target="/ppt/slideMasters/theme/theme1.xml" Id="R6bd9c43aa9c242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1da7bdf6554a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0888822624d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c9ee80f9a49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23b2b760448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e9eaab3df46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7e6cb459d4f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f6f36ae0b4a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dac619d514a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ENITECH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ENITECH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ENITECH ENTREPRENØR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ENITECH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ENITECH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ENITECH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106 162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ENITECH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HARAM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ENITECH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Inste Hankane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6020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992 415 355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ENITECH ENTREPRENØR AS</a:t>
            </a:r>
          </a:p>
        </p:txBody>
      </p:sp>
    </p:spTree>
  </p:cSld>
  <p:clrMapOvr>
    <a:masterClrMapping xmlns:a="http://schemas.openxmlformats.org/drawingml/2006/main"/>
  </p:clrMapOvr>
</p:sld>
</file>