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a63c03703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a5b3f1f4c461a"/>
  </p:sldMasterIdLst>
  <p:sldIdLst>
    <p:sldId xmlns:r="http://schemas.openxmlformats.org/officeDocument/2006/relationships" id="256" r:id="R48e1f0f2c9254182"/>
    <p:sldId xmlns:r="http://schemas.openxmlformats.org/officeDocument/2006/relationships" id="257" r:id="Rd248417ec7f4433e"/>
    <p:sldId xmlns:r="http://schemas.openxmlformats.org/officeDocument/2006/relationships" id="258" r:id="Rc79eb87e38b44514"/>
    <p:sldId xmlns:r="http://schemas.openxmlformats.org/officeDocument/2006/relationships" id="259" r:id="R554570674b8646ab"/>
    <p:sldId xmlns:r="http://schemas.openxmlformats.org/officeDocument/2006/relationships" id="260" r:id="R02612b852e6d480d"/>
    <p:sldId xmlns:r="http://schemas.openxmlformats.org/officeDocument/2006/relationships" id="261" r:id="R06e9300c1d4c421e"/>
    <p:sldId xmlns:r="http://schemas.openxmlformats.org/officeDocument/2006/relationships" id="262" r:id="R2d7e8e59f69b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a5b3f1f4c461a" /><Relationship Type="http://schemas.openxmlformats.org/officeDocument/2006/relationships/slide" Target="/ppt/slides/slide1.xml" Id="R48e1f0f2c9254182" /><Relationship Type="http://schemas.openxmlformats.org/officeDocument/2006/relationships/slide" Target="/ppt/slides/slide2.xml" Id="Rd248417ec7f4433e" /><Relationship Type="http://schemas.openxmlformats.org/officeDocument/2006/relationships/slide" Target="/ppt/slides/slide3.xml" Id="Rc79eb87e38b44514" /><Relationship Type="http://schemas.openxmlformats.org/officeDocument/2006/relationships/slide" Target="/ppt/slides/slide4.xml" Id="R554570674b8646ab" /><Relationship Type="http://schemas.openxmlformats.org/officeDocument/2006/relationships/slide" Target="/ppt/slides/slide5.xml" Id="R02612b852e6d480d" /><Relationship Type="http://schemas.openxmlformats.org/officeDocument/2006/relationships/slide" Target="/ppt/slides/slide6.xml" Id="R06e9300c1d4c421e" /><Relationship Type="http://schemas.openxmlformats.org/officeDocument/2006/relationships/slide" Target="/ppt/slides/slide7.xml" Id="R2d7e8e59f69b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e27fc00cb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abb2ea46d4955" /><Relationship Type="http://schemas.openxmlformats.org/officeDocument/2006/relationships/theme" Target="/ppt/slideMasters/theme/theme1.xml" Id="Rbb5b6150db56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abb2ea46d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4c38f5e9e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2fbf2607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a21b753f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5c592670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cc3c1f31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ecbc2e91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cc42e4af8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AUDUN HEIA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AUDUN HEIA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AUDUN HEIA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AUDUN HEIA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AUDUN HEIA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AUDUN HEIA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AUDUN HEIA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AUDUN HEIA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992 415 738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AUDUN HEIA AS</a:t>
            </a:r>
          </a:p>
        </p:txBody>
      </p:sp>
    </p:spTree>
  </p:cSld>
  <p:clrMapOvr>
    <a:masterClrMapping xmlns:a="http://schemas.openxmlformats.org/drawingml/2006/main"/>
  </p:clrMapOvr>
</p:sld>
</file>