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e3df9d1bca40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afbe3019b54f38"/>
  </p:sldMasterIdLst>
  <p:sldIdLst>
    <p:sldId xmlns:r="http://schemas.openxmlformats.org/officeDocument/2006/relationships" id="256" r:id="R5671e343d8454b62"/>
    <p:sldId xmlns:r="http://schemas.openxmlformats.org/officeDocument/2006/relationships" id="257" r:id="R2bec8a7522094dc4"/>
    <p:sldId xmlns:r="http://schemas.openxmlformats.org/officeDocument/2006/relationships" id="258" r:id="R947c231e6224447b"/>
    <p:sldId xmlns:r="http://schemas.openxmlformats.org/officeDocument/2006/relationships" id="259" r:id="R8e73f9577b314e47"/>
    <p:sldId xmlns:r="http://schemas.openxmlformats.org/officeDocument/2006/relationships" id="260" r:id="R251805b143464d40"/>
    <p:sldId xmlns:r="http://schemas.openxmlformats.org/officeDocument/2006/relationships" id="261" r:id="Rfa041cb0ce8545d8"/>
    <p:sldId xmlns:r="http://schemas.openxmlformats.org/officeDocument/2006/relationships" id="262" r:id="Rfae5f06b88b049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fbe3019b54f38" /><Relationship Type="http://schemas.openxmlformats.org/officeDocument/2006/relationships/slide" Target="/ppt/slides/slide1.xml" Id="R5671e343d8454b62" /><Relationship Type="http://schemas.openxmlformats.org/officeDocument/2006/relationships/slide" Target="/ppt/slides/slide2.xml" Id="R2bec8a7522094dc4" /><Relationship Type="http://schemas.openxmlformats.org/officeDocument/2006/relationships/slide" Target="/ppt/slides/slide3.xml" Id="R947c231e6224447b" /><Relationship Type="http://schemas.openxmlformats.org/officeDocument/2006/relationships/slide" Target="/ppt/slides/slide4.xml" Id="R8e73f9577b314e47" /><Relationship Type="http://schemas.openxmlformats.org/officeDocument/2006/relationships/slide" Target="/ppt/slides/slide5.xml" Id="R251805b143464d40" /><Relationship Type="http://schemas.openxmlformats.org/officeDocument/2006/relationships/slide" Target="/ppt/slides/slide6.xml" Id="Rfa041cb0ce8545d8" /><Relationship Type="http://schemas.openxmlformats.org/officeDocument/2006/relationships/slide" Target="/ppt/slides/slide7.xml" Id="Rfae5f06b88b049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1f1ec6e474c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1867a99924049" /><Relationship Type="http://schemas.openxmlformats.org/officeDocument/2006/relationships/theme" Target="/ppt/slideMasters/theme/theme1.xml" Id="R6a26da66fafd41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1867a999240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595494504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ffddab9c341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e5a95980b4d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bacbbd39e47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8d691522343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a3bf00bb241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aca5924cb42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TRYSIL ØKONOMISENTER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ØKONOMISENTER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TRYSIL ØKONOMISENTER AS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ØKONOMISENTER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ØKONOMISENTER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ØKONOMISENTER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8 552 242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2 486 746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3 782 832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ØKONOMISENTER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BERU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ØKONOMISENTER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70 46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post@trysilokonomisenter.no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992 420 561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ØKONOMISENTER AS</a:t>
            </a:r>
          </a:p>
        </p:txBody>
      </p:sp>
    </p:spTree>
  </p:cSld>
  <p:clrMapOvr>
    <a:masterClrMapping xmlns:a="http://schemas.openxmlformats.org/drawingml/2006/main"/>
  </p:clrMapOvr>
</p:sld>
</file>