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e986218c8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5616a5ad54dcc"/>
  </p:sldMasterIdLst>
  <p:sldIdLst>
    <p:sldId xmlns:r="http://schemas.openxmlformats.org/officeDocument/2006/relationships" id="256" r:id="R2b587b17965d4d02"/>
    <p:sldId xmlns:r="http://schemas.openxmlformats.org/officeDocument/2006/relationships" id="257" r:id="R7ef450b1bd474084"/>
    <p:sldId xmlns:r="http://schemas.openxmlformats.org/officeDocument/2006/relationships" id="258" r:id="R00b346c4054a40c5"/>
    <p:sldId xmlns:r="http://schemas.openxmlformats.org/officeDocument/2006/relationships" id="259" r:id="Rf1ca4b21e60b4831"/>
    <p:sldId xmlns:r="http://schemas.openxmlformats.org/officeDocument/2006/relationships" id="260" r:id="R56f7d8c87c744241"/>
    <p:sldId xmlns:r="http://schemas.openxmlformats.org/officeDocument/2006/relationships" id="261" r:id="Rdd5cc916fd804413"/>
    <p:sldId xmlns:r="http://schemas.openxmlformats.org/officeDocument/2006/relationships" id="262" r:id="R81189a692290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5616a5ad54dcc" /><Relationship Type="http://schemas.openxmlformats.org/officeDocument/2006/relationships/slide" Target="/ppt/slides/slide1.xml" Id="R2b587b17965d4d02" /><Relationship Type="http://schemas.openxmlformats.org/officeDocument/2006/relationships/slide" Target="/ppt/slides/slide2.xml" Id="R7ef450b1bd474084" /><Relationship Type="http://schemas.openxmlformats.org/officeDocument/2006/relationships/slide" Target="/ppt/slides/slide3.xml" Id="R00b346c4054a40c5" /><Relationship Type="http://schemas.openxmlformats.org/officeDocument/2006/relationships/slide" Target="/ppt/slides/slide4.xml" Id="Rf1ca4b21e60b4831" /><Relationship Type="http://schemas.openxmlformats.org/officeDocument/2006/relationships/slide" Target="/ppt/slides/slide5.xml" Id="R56f7d8c87c744241" /><Relationship Type="http://schemas.openxmlformats.org/officeDocument/2006/relationships/slide" Target="/ppt/slides/slide6.xml" Id="Rdd5cc916fd804413" /><Relationship Type="http://schemas.openxmlformats.org/officeDocument/2006/relationships/slide" Target="/ppt/slides/slide7.xml" Id="R81189a692290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5a22bfc79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bdbd2da44411" /><Relationship Type="http://schemas.openxmlformats.org/officeDocument/2006/relationships/theme" Target="/ppt/slideMasters/theme/theme1.xml" Id="R397ffb9e081e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4bdbd2da4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c453802c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581de75a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7f7c3096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4b7d5516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f9d8aa73f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03fa7260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286e9c1f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