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da0b3996d245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76074adb54def"/>
  </p:sldMasterIdLst>
  <p:sldIdLst>
    <p:sldId xmlns:r="http://schemas.openxmlformats.org/officeDocument/2006/relationships" id="256" r:id="R29930c8039a94935"/>
    <p:sldId xmlns:r="http://schemas.openxmlformats.org/officeDocument/2006/relationships" id="257" r:id="R0ef130bfe5074955"/>
    <p:sldId xmlns:r="http://schemas.openxmlformats.org/officeDocument/2006/relationships" id="258" r:id="R33e777a8095747f2"/>
    <p:sldId xmlns:r="http://schemas.openxmlformats.org/officeDocument/2006/relationships" id="259" r:id="Rd7e8bfb2649c4b45"/>
    <p:sldId xmlns:r="http://schemas.openxmlformats.org/officeDocument/2006/relationships" id="260" r:id="R6d0e6e93f0ee4573"/>
    <p:sldId xmlns:r="http://schemas.openxmlformats.org/officeDocument/2006/relationships" id="261" r:id="R0ae7a252abb14cc9"/>
    <p:sldId xmlns:r="http://schemas.openxmlformats.org/officeDocument/2006/relationships" id="262" r:id="Reffee33e1bf5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76074adb54def" /><Relationship Type="http://schemas.openxmlformats.org/officeDocument/2006/relationships/slide" Target="/ppt/slides/slide1.xml" Id="R29930c8039a94935" /><Relationship Type="http://schemas.openxmlformats.org/officeDocument/2006/relationships/slide" Target="/ppt/slides/slide2.xml" Id="R0ef130bfe5074955" /><Relationship Type="http://schemas.openxmlformats.org/officeDocument/2006/relationships/slide" Target="/ppt/slides/slide3.xml" Id="R33e777a8095747f2" /><Relationship Type="http://schemas.openxmlformats.org/officeDocument/2006/relationships/slide" Target="/ppt/slides/slide4.xml" Id="Rd7e8bfb2649c4b45" /><Relationship Type="http://schemas.openxmlformats.org/officeDocument/2006/relationships/slide" Target="/ppt/slides/slide5.xml" Id="R6d0e6e93f0ee4573" /><Relationship Type="http://schemas.openxmlformats.org/officeDocument/2006/relationships/slide" Target="/ppt/slides/slide6.xml" Id="R0ae7a252abb14cc9" /><Relationship Type="http://schemas.openxmlformats.org/officeDocument/2006/relationships/slide" Target="/ppt/slides/slide7.xml" Id="Reffee33e1bf5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a931f61e143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4273e69184390" /><Relationship Type="http://schemas.openxmlformats.org/officeDocument/2006/relationships/theme" Target="/ppt/slideMasters/theme/theme1.xml" Id="R10fc26a8b50e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4273e691843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17086256440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a3b6c178f40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ad9afc9b54e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30e2510b6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bece1ebf045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1af3de6464b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8c18c67264b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DOLVERHIN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DOLVERHIN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DOLVERHIN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DOLVERHIN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DOLVERHIN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DOLVERHIN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−2 927 749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10 610 423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73 308 683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161 511 956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DOLVERHIN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DOLVERHIN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992 426 470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DOLVERHIN HOLDING AS</a:t>
            </a:r>
          </a:p>
        </p:txBody>
      </p:sp>
    </p:spTree>
  </p:cSld>
  <p:clrMapOvr>
    <a:masterClrMapping xmlns:a="http://schemas.openxmlformats.org/drawingml/2006/main"/>
  </p:clrMapOvr>
</p:sld>
</file>